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0" r:id="rId5"/>
    <p:sldMasterId id="2147483767" r:id="rId6"/>
    <p:sldMasterId id="2147483662" r:id="rId7"/>
    <p:sldMasterId id="2147483672" r:id="rId8"/>
    <p:sldMasterId id="2147483680" r:id="rId9"/>
    <p:sldMasterId id="2147483706" r:id="rId10"/>
  </p:sldMasterIdLst>
  <p:notesMasterIdLst>
    <p:notesMasterId r:id="rId30"/>
  </p:notesMasterIdLst>
  <p:handoutMasterIdLst>
    <p:handoutMasterId r:id="rId31"/>
  </p:handoutMasterIdLst>
  <p:sldIdLst>
    <p:sldId id="272" r:id="rId11"/>
    <p:sldId id="4103" r:id="rId12"/>
    <p:sldId id="4110" r:id="rId13"/>
    <p:sldId id="4111" r:id="rId14"/>
    <p:sldId id="268" r:id="rId15"/>
    <p:sldId id="4137" r:id="rId16"/>
    <p:sldId id="4104" r:id="rId17"/>
    <p:sldId id="4129" r:id="rId18"/>
    <p:sldId id="4136" r:id="rId19"/>
    <p:sldId id="4135" r:id="rId20"/>
    <p:sldId id="4124" r:id="rId21"/>
    <p:sldId id="4138" r:id="rId22"/>
    <p:sldId id="4128" r:id="rId23"/>
    <p:sldId id="4123" r:id="rId24"/>
    <p:sldId id="4139" r:id="rId25"/>
    <p:sldId id="4125" r:id="rId26"/>
    <p:sldId id="4141" r:id="rId27"/>
    <p:sldId id="4113" r:id="rId28"/>
    <p:sldId id="271" r:id="rId29"/>
  </p:sldIdLst>
  <p:sldSz cx="12192000" cy="6858000"/>
  <p:notesSz cx="6858000" cy="9144000"/>
  <p:defaultTextStyle>
    <a:defPPr>
      <a:defRPr lang="nb-NO"/>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lamawit Mamo Fufa" initials="SMF" lastIdx="1" clrIdx="0">
    <p:extLst>
      <p:ext uri="{19B8F6BF-5375-455C-9EA6-DF929625EA0E}">
        <p15:presenceInfo xmlns:p15="http://schemas.microsoft.com/office/powerpoint/2012/main" userId="S::selamawit.fufa@sintef.no::6d526573-211a-4e13-a5ff-0a4518f1b9b6" providerId="AD"/>
      </p:ext>
    </p:extLst>
  </p:cmAuthor>
  <p:cmAuthor id="2" name="Kristin Fjellheim" initials="KF" lastIdx="5" clrIdx="1">
    <p:extLst>
      <p:ext uri="{19B8F6BF-5375-455C-9EA6-DF929625EA0E}">
        <p15:presenceInfo xmlns:p15="http://schemas.microsoft.com/office/powerpoint/2012/main" userId="S::Kristin.Fjellheim@sintef.no::48f317f1-4ade-4d03-ac73-45756f61e044" providerId="AD"/>
      </p:ext>
    </p:extLst>
  </p:cmAuthor>
  <p:cmAuthor id="3" name="Marianne Kjendseth Wiik" initials="MW" lastIdx="4" clrIdx="2">
    <p:extLst>
      <p:ext uri="{19B8F6BF-5375-455C-9EA6-DF929625EA0E}">
        <p15:presenceInfo xmlns:p15="http://schemas.microsoft.com/office/powerpoint/2012/main" userId="S::marianne.wiik@sintef.no::6a864665-0123-406c-8a15-1cd1df2b051a" providerId="AD"/>
      </p:ext>
    </p:extLst>
  </p:cmAuthor>
  <p:cmAuthor id="4" name="Kristin Fjellheim" initials="KF [2]" lastIdx="2" clrIdx="3">
    <p:extLst>
      <p:ext uri="{19B8F6BF-5375-455C-9EA6-DF929625EA0E}">
        <p15:presenceInfo xmlns:p15="http://schemas.microsoft.com/office/powerpoint/2012/main" userId="S::kristin.fjellheim@sintef.no::cfcc4c8f-0436-4ecd-8810-f79e6f6d3a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65"/>
    <a:srgbClr val="FFFFFF"/>
    <a:srgbClr val="00BD72"/>
    <a:srgbClr val="C8F9E6"/>
    <a:srgbClr val="E7AFAD"/>
    <a:srgbClr val="BE3C37"/>
    <a:srgbClr val="F6EBCD"/>
    <a:srgbClr val="D09A00"/>
    <a:srgbClr val="05427B"/>
    <a:srgbClr val="05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443DC-B767-4BA4-BBE9-90259891D754}" v="1" dt="2022-02-10T08:43:11.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85" autoAdjust="0"/>
  </p:normalViewPr>
  <p:slideViewPr>
    <p:cSldViewPr snapToGrid="0">
      <p:cViewPr varScale="1">
        <p:scale>
          <a:sx n="100" d="100"/>
          <a:sy n="100" d="100"/>
        </p:scale>
        <p:origin x="954"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Fjellheim" userId="cfcc4c8f-0436-4ecd-8810-f79e6f6d3aab" providerId="ADAL" clId="{A55443DC-B767-4BA4-BBE9-90259891D754}"/>
    <pc:docChg chg="modSld">
      <pc:chgData name="Kristin Fjellheim" userId="cfcc4c8f-0436-4ecd-8810-f79e6f6d3aab" providerId="ADAL" clId="{A55443DC-B767-4BA4-BBE9-90259891D754}" dt="2022-02-10T14:07:24.054" v="30" actId="1076"/>
      <pc:docMkLst>
        <pc:docMk/>
      </pc:docMkLst>
      <pc:sldChg chg="addSp modSp mod">
        <pc:chgData name="Kristin Fjellheim" userId="cfcc4c8f-0436-4ecd-8810-f79e6f6d3aab" providerId="ADAL" clId="{A55443DC-B767-4BA4-BBE9-90259891D754}" dt="2022-02-10T08:50:39.494" v="13" actId="1076"/>
        <pc:sldMkLst>
          <pc:docMk/>
          <pc:sldMk cId="2830117983" sldId="4123"/>
        </pc:sldMkLst>
        <pc:spChg chg="add mod">
          <ac:chgData name="Kristin Fjellheim" userId="cfcc4c8f-0436-4ecd-8810-f79e6f6d3aab" providerId="ADAL" clId="{A55443DC-B767-4BA4-BBE9-90259891D754}" dt="2022-02-10T08:50:39.494" v="13" actId="1076"/>
          <ac:spMkLst>
            <pc:docMk/>
            <pc:sldMk cId="2830117983" sldId="4123"/>
            <ac:spMk id="9" creationId="{7864029E-F4F9-404F-81AB-CD41F048C235}"/>
          </ac:spMkLst>
        </pc:spChg>
      </pc:sldChg>
      <pc:sldChg chg="addSp modSp mod">
        <pc:chgData name="Kristin Fjellheim" userId="cfcc4c8f-0436-4ecd-8810-f79e6f6d3aab" providerId="ADAL" clId="{A55443DC-B767-4BA4-BBE9-90259891D754}" dt="2022-02-10T08:43:19.174" v="6" actId="1076"/>
        <pc:sldMkLst>
          <pc:docMk/>
          <pc:sldMk cId="3615060731" sldId="4135"/>
        </pc:sldMkLst>
        <pc:spChg chg="add mod">
          <ac:chgData name="Kristin Fjellheim" userId="cfcc4c8f-0436-4ecd-8810-f79e6f6d3aab" providerId="ADAL" clId="{A55443DC-B767-4BA4-BBE9-90259891D754}" dt="2022-02-10T08:43:19.174" v="6" actId="1076"/>
          <ac:spMkLst>
            <pc:docMk/>
            <pc:sldMk cId="3615060731" sldId="4135"/>
            <ac:spMk id="4" creationId="{8C838AF7-ADFD-4F91-BECA-FFFB847F6036}"/>
          </ac:spMkLst>
        </pc:spChg>
      </pc:sldChg>
      <pc:sldChg chg="addSp modSp mod">
        <pc:chgData name="Kristin Fjellheim" userId="cfcc4c8f-0436-4ecd-8810-f79e6f6d3aab" providerId="ADAL" clId="{A55443DC-B767-4BA4-BBE9-90259891D754}" dt="2022-02-10T14:07:24.054" v="30" actId="1076"/>
        <pc:sldMkLst>
          <pc:docMk/>
          <pc:sldMk cId="2011197169" sldId="4136"/>
        </pc:sldMkLst>
        <pc:spChg chg="mod">
          <ac:chgData name="Kristin Fjellheim" userId="cfcc4c8f-0436-4ecd-8810-f79e6f6d3aab" providerId="ADAL" clId="{A55443DC-B767-4BA4-BBE9-90259891D754}" dt="2022-02-10T14:06:26.326" v="25" actId="1076"/>
          <ac:spMkLst>
            <pc:docMk/>
            <pc:sldMk cId="2011197169" sldId="4136"/>
            <ac:spMk id="14" creationId="{41A0DDA9-507A-495B-BBD7-1180D9BB6F4D}"/>
          </ac:spMkLst>
        </pc:spChg>
        <pc:spChg chg="mod">
          <ac:chgData name="Kristin Fjellheim" userId="cfcc4c8f-0436-4ecd-8810-f79e6f6d3aab" providerId="ADAL" clId="{A55443DC-B767-4BA4-BBE9-90259891D754}" dt="2022-02-10T14:06:33.552" v="27" actId="1076"/>
          <ac:spMkLst>
            <pc:docMk/>
            <pc:sldMk cId="2011197169" sldId="4136"/>
            <ac:spMk id="16" creationId="{23ECB120-34C8-4CF0-B734-5334D5980EE5}"/>
          </ac:spMkLst>
        </pc:spChg>
        <pc:spChg chg="add mod">
          <ac:chgData name="Kristin Fjellheim" userId="cfcc4c8f-0436-4ecd-8810-f79e6f6d3aab" providerId="ADAL" clId="{A55443DC-B767-4BA4-BBE9-90259891D754}" dt="2022-02-10T14:07:24.054" v="30" actId="1076"/>
          <ac:spMkLst>
            <pc:docMk/>
            <pc:sldMk cId="2011197169" sldId="4136"/>
            <ac:spMk id="17" creationId="{8795BE24-9D97-4206-82BF-787016E457AD}"/>
          </ac:spMkLst>
        </pc:spChg>
        <pc:grpChg chg="mod">
          <ac:chgData name="Kristin Fjellheim" userId="cfcc4c8f-0436-4ecd-8810-f79e6f6d3aab" providerId="ADAL" clId="{A55443DC-B767-4BA4-BBE9-90259891D754}" dt="2022-02-10T14:06:23.283" v="24" actId="1076"/>
          <ac:grpSpMkLst>
            <pc:docMk/>
            <pc:sldMk cId="2011197169" sldId="4136"/>
            <ac:grpSpMk id="15" creationId="{33BDD63B-F51B-475E-AF04-D28962EEAD2E}"/>
          </ac:grpSpMkLst>
        </pc:grpChg>
        <pc:picChg chg="mod">
          <ac:chgData name="Kristin Fjellheim" userId="cfcc4c8f-0436-4ecd-8810-f79e6f6d3aab" providerId="ADAL" clId="{A55443DC-B767-4BA4-BBE9-90259891D754}" dt="2022-02-10T14:06:29.536" v="26" actId="1076"/>
          <ac:picMkLst>
            <pc:docMk/>
            <pc:sldMk cId="2011197169" sldId="4136"/>
            <ac:picMk id="5" creationId="{137576BE-3748-43DF-9E07-B28C669FF71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intef.sharepoint.com/teams/work-14887/Delte%20Dokumenter/H3%20M&#229;le-%20og%20evalueringsmetoder/Vinterstudent/Data%20collection%20and%20emission%20calculation%2011.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intef.sharepoint.com/teams/work-14887/Delte%20Dokumenter/H3%20M&#229;le-%20og%20evalueringsmetoder/Vinterstudent/Data%20collection%20and%20emission%20calculation%2011.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nb-NO"/>
              <a:t>kg avfall/m</a:t>
            </a:r>
            <a:r>
              <a:rPr lang="nb-NO" baseline="30000"/>
              <a:t>2</a:t>
            </a:r>
            <a:r>
              <a:rPr lang="nb-NO"/>
              <a:t> (BTA)</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nb-N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555555555555555E-2"/>
          <c:y val="0.17168999708369789"/>
          <c:w val="0.93888888888888888"/>
          <c:h val="0.60034485272674254"/>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12F-4732-95B7-33379FDD94B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12F-4732-95B7-33379FDD94B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12F-4732-95B7-33379FDD94B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12F-4732-95B7-33379FDD94B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12F-4732-95B7-33379FDD94B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12F-4732-95B7-33379FDD94B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12F-4732-95B7-33379FDD94B7}"/>
              </c:ext>
            </c:extLst>
          </c:dPt>
          <c:dLbls>
            <c:dLbl>
              <c:idx val="3"/>
              <c:layout>
                <c:manualLayout>
                  <c:x val="-6.1841644794400699E-3"/>
                  <c:y val="4.38502478856809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12F-4732-95B7-33379FDD94B7}"/>
                </c:ext>
              </c:extLst>
            </c:dLbl>
            <c:dLbl>
              <c:idx val="6"/>
              <c:layout>
                <c:manualLayout>
                  <c:x val="1.4161022238209801E-2"/>
                  <c:y val="-1.573052586773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12F-4732-95B7-33379FDD94B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 of results'!$B$9,'Summary of results'!$B$10,'Summary of results'!$B$12,'Summary of results'!$B$14,'Summary of results'!$B$21,'Summary of results'!$B$26,'Summary of results'!$B$28)</c:f>
              <c:strCache>
                <c:ptCount val="7"/>
                <c:pt idx="0">
                  <c:v>Rent trevirke</c:v>
                </c:pt>
                <c:pt idx="1">
                  <c:v>Behandlet trevirke</c:v>
                </c:pt>
                <c:pt idx="2">
                  <c:v>Papir, papp og kartong</c:v>
                </c:pt>
                <c:pt idx="3">
                  <c:v>Metall</c:v>
                </c:pt>
                <c:pt idx="4">
                  <c:v>Gips</c:v>
                </c:pt>
                <c:pt idx="5">
                  <c:v>Plast</c:v>
                </c:pt>
                <c:pt idx="6">
                  <c:v>Blandet avfall</c:v>
                </c:pt>
              </c:strCache>
            </c:strRef>
          </c:cat>
          <c:val>
            <c:numRef>
              <c:f>('Summary of results'!$I$9,'Summary of results'!$I$10,'Summary of results'!$I$12,'Summary of results'!$I$14,'Summary of results'!$I$21,'Summary of results'!$I$26,'Summary of results'!$I$28)</c:f>
              <c:numCache>
                <c:formatCode>0.00</c:formatCode>
                <c:ptCount val="7"/>
                <c:pt idx="0">
                  <c:v>15.243770314192849</c:v>
                </c:pt>
                <c:pt idx="1">
                  <c:v>0.56338028169014087</c:v>
                </c:pt>
                <c:pt idx="2">
                  <c:v>2.0801733477789814</c:v>
                </c:pt>
                <c:pt idx="3">
                  <c:v>2.1560130010834238</c:v>
                </c:pt>
                <c:pt idx="4">
                  <c:v>4.821235102925244</c:v>
                </c:pt>
                <c:pt idx="5">
                  <c:v>1.8634886240520043</c:v>
                </c:pt>
                <c:pt idx="6">
                  <c:v>5.3737811484290354</c:v>
                </c:pt>
              </c:numCache>
            </c:numRef>
          </c:val>
          <c:extLst>
            <c:ext xmlns:c16="http://schemas.microsoft.com/office/drawing/2014/chart" uri="{C3380CC4-5D6E-409C-BE32-E72D297353CC}">
              <c16:uniqueId val="{0000000E-E12F-4732-95B7-33379FDD94B7}"/>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7.5985124464056772E-3"/>
          <c:y val="0.86676790356638167"/>
          <c:w val="0.98740999181907108"/>
          <c:h val="0.11007081213128493"/>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'Summary of results'!$D$122</c:f>
              <c:strCache>
                <c:ptCount val="1"/>
                <c:pt idx="0">
                  <c:v>A1-A4 kgCO2eq</c:v>
                </c:pt>
              </c:strCache>
            </c:strRef>
          </c:tx>
          <c:spPr>
            <a:solidFill>
              <a:schemeClr val="accent1"/>
            </a:solidFill>
            <a:ln>
              <a:noFill/>
            </a:ln>
            <a:effectLst/>
          </c:spPr>
          <c:invertIfNegative val="0"/>
          <c:cat>
            <c:strRef>
              <c:f>'Summary of results'!$B$123:$B$129</c:f>
              <c:strCache>
                <c:ptCount val="7"/>
                <c:pt idx="0">
                  <c:v>Rent trevirke</c:v>
                </c:pt>
                <c:pt idx="1">
                  <c:v>Behandlet trevirke</c:v>
                </c:pt>
                <c:pt idx="2">
                  <c:v>Papir, papp og kartong</c:v>
                </c:pt>
                <c:pt idx="3">
                  <c:v>Metall</c:v>
                </c:pt>
                <c:pt idx="4">
                  <c:v>Gips</c:v>
                </c:pt>
                <c:pt idx="5">
                  <c:v>Plast</c:v>
                </c:pt>
                <c:pt idx="6">
                  <c:v>Blandet avfall</c:v>
                </c:pt>
              </c:strCache>
            </c:strRef>
          </c:cat>
          <c:val>
            <c:numRef>
              <c:f>'Summary of results'!$D$123:$D$129</c:f>
              <c:numCache>
                <c:formatCode>0.00</c:formatCode>
                <c:ptCount val="7"/>
                <c:pt idx="0">
                  <c:v>3.4359088905879456</c:v>
                </c:pt>
                <c:pt idx="1">
                  <c:v>0.30076723267985855</c:v>
                </c:pt>
                <c:pt idx="2">
                  <c:v>2.1621832816631867</c:v>
                </c:pt>
                <c:pt idx="3">
                  <c:v>13.961691557599593</c:v>
                </c:pt>
                <c:pt idx="4">
                  <c:v>0.72077464788732393</c:v>
                </c:pt>
                <c:pt idx="5">
                  <c:v>5.5276769825596253</c:v>
                </c:pt>
                <c:pt idx="6">
                  <c:v>14.682395010316533</c:v>
                </c:pt>
              </c:numCache>
            </c:numRef>
          </c:val>
          <c:extLst>
            <c:ext xmlns:c16="http://schemas.microsoft.com/office/drawing/2014/chart" uri="{C3380CC4-5D6E-409C-BE32-E72D297353CC}">
              <c16:uniqueId val="{00000000-8736-469A-90A0-15842A706F16}"/>
            </c:ext>
          </c:extLst>
        </c:ser>
        <c:ser>
          <c:idx val="1"/>
          <c:order val="1"/>
          <c:tx>
            <c:strRef>
              <c:f>'Summary of results'!$E$122</c:f>
              <c:strCache>
                <c:ptCount val="1"/>
                <c:pt idx="0">
                  <c:v>A5 kgCO2eq</c:v>
                </c:pt>
              </c:strCache>
            </c:strRef>
          </c:tx>
          <c:spPr>
            <a:solidFill>
              <a:schemeClr val="accent3"/>
            </a:solidFill>
            <a:ln>
              <a:noFill/>
            </a:ln>
            <a:effectLst/>
          </c:spPr>
          <c:invertIfNegative val="0"/>
          <c:cat>
            <c:strRef>
              <c:f>'Summary of results'!$B$123:$B$129</c:f>
              <c:strCache>
                <c:ptCount val="7"/>
                <c:pt idx="0">
                  <c:v>Rent trevirke</c:v>
                </c:pt>
                <c:pt idx="1">
                  <c:v>Behandlet trevirke</c:v>
                </c:pt>
                <c:pt idx="2">
                  <c:v>Papir, papp og kartong</c:v>
                </c:pt>
                <c:pt idx="3">
                  <c:v>Metall</c:v>
                </c:pt>
                <c:pt idx="4">
                  <c:v>Gips</c:v>
                </c:pt>
                <c:pt idx="5">
                  <c:v>Plast</c:v>
                </c:pt>
                <c:pt idx="6">
                  <c:v>Blandet avfall</c:v>
                </c:pt>
              </c:strCache>
            </c:strRef>
          </c:cat>
          <c:val>
            <c:numRef>
              <c:f>'Summary of results'!$E$123:$E$129</c:f>
              <c:numCache>
                <c:formatCode>0.00</c:formatCode>
                <c:ptCount val="7"/>
                <c:pt idx="0">
                  <c:v>0.26414623465329429</c:v>
                </c:pt>
                <c:pt idx="1">
                  <c:v>1.2985656723536483</c:v>
                </c:pt>
                <c:pt idx="2">
                  <c:v>1.9846687809845404E-2</c:v>
                </c:pt>
                <c:pt idx="3">
                  <c:v>1.799490739440485E-2</c:v>
                </c:pt>
                <c:pt idx="4">
                  <c:v>2.2487464422397903</c:v>
                </c:pt>
                <c:pt idx="5">
                  <c:v>1.3674017792972821</c:v>
                </c:pt>
                <c:pt idx="6">
                  <c:v>2.807445706596051</c:v>
                </c:pt>
              </c:numCache>
            </c:numRef>
          </c:val>
          <c:extLst>
            <c:ext xmlns:c16="http://schemas.microsoft.com/office/drawing/2014/chart" uri="{C3380CC4-5D6E-409C-BE32-E72D297353CC}">
              <c16:uniqueId val="{00000001-8736-469A-90A0-15842A706F16}"/>
            </c:ext>
          </c:extLst>
        </c:ser>
        <c:dLbls>
          <c:showLegendKey val="0"/>
          <c:showVal val="0"/>
          <c:showCatName val="0"/>
          <c:showSerName val="0"/>
          <c:showPercent val="0"/>
          <c:showBubbleSize val="0"/>
        </c:dLbls>
        <c:gapWidth val="219"/>
        <c:overlap val="100"/>
        <c:axId val="1533750512"/>
        <c:axId val="1533760352"/>
      </c:barChart>
      <c:lineChart>
        <c:grouping val="standard"/>
        <c:varyColors val="0"/>
        <c:ser>
          <c:idx val="2"/>
          <c:order val="2"/>
          <c:tx>
            <c:strRef>
              <c:f>'Summary of results'!$F$122</c:f>
              <c:strCache>
                <c:ptCount val="1"/>
                <c:pt idx="0">
                  <c:v>Kg avfall</c:v>
                </c:pt>
              </c:strCache>
            </c:strRef>
          </c:tx>
          <c:spPr>
            <a:ln w="28575" cap="rnd">
              <a:noFill/>
              <a:round/>
            </a:ln>
            <a:effectLst/>
          </c:spPr>
          <c:marker>
            <c:symbol val="dash"/>
            <c:size val="13"/>
            <c:spPr>
              <a:solidFill>
                <a:schemeClr val="accent5"/>
              </a:solidFill>
              <a:ln w="9525">
                <a:solidFill>
                  <a:schemeClr val="accent5"/>
                </a:solidFill>
              </a:ln>
              <a:effectLst/>
            </c:spPr>
          </c:marker>
          <c:cat>
            <c:strRef>
              <c:f>'Summary of results'!$B$123:$B$129</c:f>
              <c:strCache>
                <c:ptCount val="7"/>
                <c:pt idx="0">
                  <c:v>Rent trevirke</c:v>
                </c:pt>
                <c:pt idx="1">
                  <c:v>Behandlet trevirke</c:v>
                </c:pt>
                <c:pt idx="2">
                  <c:v>Papir, papp og kartong</c:v>
                </c:pt>
                <c:pt idx="3">
                  <c:v>Metall</c:v>
                </c:pt>
                <c:pt idx="4">
                  <c:v>Gips</c:v>
                </c:pt>
                <c:pt idx="5">
                  <c:v>Plast</c:v>
                </c:pt>
                <c:pt idx="6">
                  <c:v>Blandet avfall</c:v>
                </c:pt>
              </c:strCache>
            </c:strRef>
          </c:cat>
          <c:val>
            <c:numRef>
              <c:f>'Summary of results'!$F$123:$F$129</c:f>
              <c:numCache>
                <c:formatCode>0.00</c:formatCode>
                <c:ptCount val="7"/>
                <c:pt idx="0">
                  <c:v>15.243770314192849</c:v>
                </c:pt>
                <c:pt idx="1">
                  <c:v>0.56338028169014087</c:v>
                </c:pt>
                <c:pt idx="2">
                  <c:v>2.0801733477789814</c:v>
                </c:pt>
                <c:pt idx="3">
                  <c:v>2.1560130010834238</c:v>
                </c:pt>
                <c:pt idx="4">
                  <c:v>4.821235102925244</c:v>
                </c:pt>
                <c:pt idx="5">
                  <c:v>1.8634886240520043</c:v>
                </c:pt>
                <c:pt idx="6">
                  <c:v>5.3737811484290354</c:v>
                </c:pt>
              </c:numCache>
            </c:numRef>
          </c:val>
          <c:smooth val="0"/>
          <c:extLst>
            <c:ext xmlns:c16="http://schemas.microsoft.com/office/drawing/2014/chart" uri="{C3380CC4-5D6E-409C-BE32-E72D297353CC}">
              <c16:uniqueId val="{00000002-8736-469A-90A0-15842A706F16}"/>
            </c:ext>
          </c:extLst>
        </c:ser>
        <c:dLbls>
          <c:showLegendKey val="0"/>
          <c:showVal val="0"/>
          <c:showCatName val="0"/>
          <c:showSerName val="0"/>
          <c:showPercent val="0"/>
          <c:showBubbleSize val="0"/>
        </c:dLbls>
        <c:marker val="1"/>
        <c:smooth val="0"/>
        <c:axId val="1533781672"/>
        <c:axId val="1533775768"/>
      </c:lineChart>
      <c:catAx>
        <c:axId val="153375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533760352"/>
        <c:crosses val="autoZero"/>
        <c:auto val="1"/>
        <c:lblAlgn val="ctr"/>
        <c:lblOffset val="100"/>
        <c:noMultiLvlLbl val="0"/>
      </c:catAx>
      <c:valAx>
        <c:axId val="1533760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kg CO2eq/m2 (BTA)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533750512"/>
        <c:crosses val="autoZero"/>
        <c:crossBetween val="between"/>
      </c:valAx>
      <c:valAx>
        <c:axId val="1533775768"/>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kg avfall/m2 (BTA)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533781672"/>
        <c:crosses val="max"/>
        <c:crossBetween val="between"/>
      </c:valAx>
      <c:catAx>
        <c:axId val="1533781672"/>
        <c:scaling>
          <c:orientation val="minMax"/>
        </c:scaling>
        <c:delete val="1"/>
        <c:axPos val="b"/>
        <c:numFmt formatCode="General" sourceLinked="1"/>
        <c:majorTickMark val="out"/>
        <c:minorTickMark val="none"/>
        <c:tickLblPos val="nextTo"/>
        <c:crossAx val="15337757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CE47C-14C5-4FC7-B2D7-08B26C259722}"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nb-NO"/>
        </a:p>
      </dgm:t>
    </dgm:pt>
    <dgm:pt modelId="{B2757E1A-B4BF-4101-9CE0-B7FCF79F90B5}">
      <dgm:prSet phldrT="[Text]"/>
      <dgm:spPr/>
      <dgm:t>
        <a:bodyPr/>
        <a:lstStyle/>
        <a:p>
          <a:r>
            <a:rPr lang="nb-NO"/>
            <a:t>Innen 2021</a:t>
          </a:r>
        </a:p>
      </dgm:t>
    </dgm:pt>
    <dgm:pt modelId="{B999B7E4-08F8-4A16-BC14-E67CC39FAB30}" type="parTrans" cxnId="{A175ABEE-9E12-4543-8A45-5004BB9238A0}">
      <dgm:prSet/>
      <dgm:spPr/>
      <dgm:t>
        <a:bodyPr/>
        <a:lstStyle/>
        <a:p>
          <a:endParaRPr lang="nb-NO"/>
        </a:p>
      </dgm:t>
    </dgm:pt>
    <dgm:pt modelId="{39583AF2-AEF1-44A6-9E2A-F1E1F1F8AE8A}" type="sibTrans" cxnId="{A175ABEE-9E12-4543-8A45-5004BB9238A0}">
      <dgm:prSet/>
      <dgm:spPr/>
      <dgm:t>
        <a:bodyPr/>
        <a:lstStyle/>
        <a:p>
          <a:endParaRPr lang="nb-NO"/>
        </a:p>
      </dgm:t>
    </dgm:pt>
    <dgm:pt modelId="{17C9F1DE-6DCB-49C2-906B-C19F0A4979D1}">
      <dgm:prSet phldrT="[Text]"/>
      <dgm:spPr/>
      <dgm:t>
        <a:bodyPr/>
        <a:lstStyle/>
        <a:p>
          <a:r>
            <a:rPr lang="nb-NO"/>
            <a:t>Innen 2025</a:t>
          </a:r>
        </a:p>
      </dgm:t>
    </dgm:pt>
    <dgm:pt modelId="{8C881F18-77B1-41AE-9D02-12D40C635CA4}" type="parTrans" cxnId="{4B6031FC-F295-406F-9F44-1EEF547F5F14}">
      <dgm:prSet/>
      <dgm:spPr/>
      <dgm:t>
        <a:bodyPr/>
        <a:lstStyle/>
        <a:p>
          <a:endParaRPr lang="nb-NO"/>
        </a:p>
      </dgm:t>
    </dgm:pt>
    <dgm:pt modelId="{4938FBFC-A53C-498C-A9A3-AEAEF88CEA62}" type="sibTrans" cxnId="{4B6031FC-F295-406F-9F44-1EEF547F5F14}">
      <dgm:prSet/>
      <dgm:spPr/>
      <dgm:t>
        <a:bodyPr/>
        <a:lstStyle/>
        <a:p>
          <a:endParaRPr lang="nb-NO"/>
        </a:p>
      </dgm:t>
    </dgm:pt>
    <dgm:pt modelId="{8A22F31B-9837-4067-989A-6F0712E656CE}">
      <dgm:prSet phldrT="[Text]"/>
      <dgm:spPr/>
      <dgm:t>
        <a:bodyPr/>
        <a:lstStyle/>
        <a:p>
          <a:r>
            <a:rPr lang="nb-NO"/>
            <a:t>Kommunens bygge- og anleggsvirksomhet skal være fossilfri</a:t>
          </a:r>
        </a:p>
      </dgm:t>
    </dgm:pt>
    <dgm:pt modelId="{8122EE66-970D-4F0C-B9B4-CF3BCD99634B}" type="parTrans" cxnId="{AE9C300A-5746-44A1-8966-DE5950D2615B}">
      <dgm:prSet/>
      <dgm:spPr/>
      <dgm:t>
        <a:bodyPr/>
        <a:lstStyle/>
        <a:p>
          <a:endParaRPr lang="nb-NO"/>
        </a:p>
      </dgm:t>
    </dgm:pt>
    <dgm:pt modelId="{88947513-6942-4156-9B65-5F8CDF6091E1}" type="sibTrans" cxnId="{AE9C300A-5746-44A1-8966-DE5950D2615B}">
      <dgm:prSet/>
      <dgm:spPr/>
      <dgm:t>
        <a:bodyPr/>
        <a:lstStyle/>
        <a:p>
          <a:endParaRPr lang="nb-NO"/>
        </a:p>
      </dgm:t>
    </dgm:pt>
    <dgm:pt modelId="{63EFE666-1D20-43A6-B366-56C7E1ED6032}">
      <dgm:prSet phldrT="[Text]"/>
      <dgm:spPr/>
      <dgm:t>
        <a:bodyPr/>
        <a:lstStyle/>
        <a:p>
          <a:r>
            <a:rPr lang="nb-NO"/>
            <a:t>Kommunens bygge- og anleggsvirksomhet skal være utslippsfri</a:t>
          </a:r>
        </a:p>
      </dgm:t>
    </dgm:pt>
    <dgm:pt modelId="{63F1D427-B706-4550-941E-928D73CB46FF}" type="parTrans" cxnId="{F2AC49BF-A9B8-4DA9-99AF-40015EC4D63A}">
      <dgm:prSet/>
      <dgm:spPr/>
      <dgm:t>
        <a:bodyPr/>
        <a:lstStyle/>
        <a:p>
          <a:endParaRPr lang="nb-NO"/>
        </a:p>
      </dgm:t>
    </dgm:pt>
    <dgm:pt modelId="{F4583143-E3DA-46AC-9837-A290E4115364}" type="sibTrans" cxnId="{F2AC49BF-A9B8-4DA9-99AF-40015EC4D63A}">
      <dgm:prSet/>
      <dgm:spPr/>
      <dgm:t>
        <a:bodyPr/>
        <a:lstStyle/>
        <a:p>
          <a:endParaRPr lang="nb-NO"/>
        </a:p>
      </dgm:t>
    </dgm:pt>
    <dgm:pt modelId="{99239EBA-9936-4641-ADD1-DE2A95602FB0}">
      <dgm:prSet phldrT="[Text]"/>
      <dgm:spPr/>
      <dgm:t>
        <a:bodyPr/>
        <a:lstStyle/>
        <a:p>
          <a:r>
            <a:rPr lang="nb-NO"/>
            <a:t>Innen 2030</a:t>
          </a:r>
        </a:p>
      </dgm:t>
    </dgm:pt>
    <dgm:pt modelId="{25B2B710-6BC3-46F8-A5A7-E6DAF7DAEAE3}" type="parTrans" cxnId="{D6F6C2C2-18AE-4489-9866-B39B67EF2646}">
      <dgm:prSet/>
      <dgm:spPr/>
      <dgm:t>
        <a:bodyPr/>
        <a:lstStyle/>
        <a:p>
          <a:endParaRPr lang="nb-NO"/>
        </a:p>
      </dgm:t>
    </dgm:pt>
    <dgm:pt modelId="{BBDEE0E8-056F-4A42-A700-6190DFF8F6F2}" type="sibTrans" cxnId="{D6F6C2C2-18AE-4489-9866-B39B67EF2646}">
      <dgm:prSet/>
      <dgm:spPr/>
      <dgm:t>
        <a:bodyPr/>
        <a:lstStyle/>
        <a:p>
          <a:endParaRPr lang="nb-NO"/>
        </a:p>
      </dgm:t>
    </dgm:pt>
    <dgm:pt modelId="{6CD06206-7C95-4C3D-A201-E05E84C9A7DD}">
      <dgm:prSet phldrT="[Text]"/>
      <dgm:spPr/>
      <dgm:t>
        <a:bodyPr/>
        <a:lstStyle/>
        <a:p>
          <a:r>
            <a:rPr lang="nb-NO"/>
            <a:t>Hele bygge- og anleggsvirksomheten i byene skal være utslippsfrie</a:t>
          </a:r>
        </a:p>
      </dgm:t>
    </dgm:pt>
    <dgm:pt modelId="{8C2F1617-7C98-46A2-AD02-F780C317127B}" type="parTrans" cxnId="{D71BF3F4-AEE7-4B6B-BFE2-E525E5123146}">
      <dgm:prSet/>
      <dgm:spPr/>
      <dgm:t>
        <a:bodyPr/>
        <a:lstStyle/>
        <a:p>
          <a:endParaRPr lang="nb-NO"/>
        </a:p>
      </dgm:t>
    </dgm:pt>
    <dgm:pt modelId="{65DEDFD9-D5B8-470F-93C2-64AF4ED7526C}" type="sibTrans" cxnId="{D71BF3F4-AEE7-4B6B-BFE2-E525E5123146}">
      <dgm:prSet/>
      <dgm:spPr/>
      <dgm:t>
        <a:bodyPr/>
        <a:lstStyle/>
        <a:p>
          <a:endParaRPr lang="nb-NO"/>
        </a:p>
      </dgm:t>
    </dgm:pt>
    <dgm:pt modelId="{73CB5241-3CAD-4A70-A5AC-9CAB82FEC049}" type="pres">
      <dgm:prSet presAssocID="{AABCE47C-14C5-4FC7-B2D7-08B26C259722}" presName="Name0" presStyleCnt="0">
        <dgm:presLayoutVars>
          <dgm:chMax val="7"/>
          <dgm:dir/>
          <dgm:animLvl val="lvl"/>
          <dgm:resizeHandles val="exact"/>
        </dgm:presLayoutVars>
      </dgm:prSet>
      <dgm:spPr/>
    </dgm:pt>
    <dgm:pt modelId="{DD09DDCC-CD42-4E01-95ED-2687A7B4B1B4}" type="pres">
      <dgm:prSet presAssocID="{B2757E1A-B4BF-4101-9CE0-B7FCF79F90B5}" presName="circle1" presStyleLbl="node1" presStyleIdx="0" presStyleCnt="3"/>
      <dgm:spPr/>
    </dgm:pt>
    <dgm:pt modelId="{E9BD9F9B-F50B-4E7B-9782-01CDEC9A0BFC}" type="pres">
      <dgm:prSet presAssocID="{B2757E1A-B4BF-4101-9CE0-B7FCF79F90B5}" presName="space" presStyleCnt="0"/>
      <dgm:spPr/>
    </dgm:pt>
    <dgm:pt modelId="{821BE59E-FA6A-4661-B67C-BBBAEB08E435}" type="pres">
      <dgm:prSet presAssocID="{B2757E1A-B4BF-4101-9CE0-B7FCF79F90B5}" presName="rect1" presStyleLbl="alignAcc1" presStyleIdx="0" presStyleCnt="3"/>
      <dgm:spPr/>
    </dgm:pt>
    <dgm:pt modelId="{B611C0E5-6328-4016-BE6F-23706B59A1A2}" type="pres">
      <dgm:prSet presAssocID="{17C9F1DE-6DCB-49C2-906B-C19F0A4979D1}" presName="vertSpace2" presStyleLbl="node1" presStyleIdx="0" presStyleCnt="3"/>
      <dgm:spPr/>
    </dgm:pt>
    <dgm:pt modelId="{7DF12738-4DD6-421C-8BB9-CEE7CAF53FDA}" type="pres">
      <dgm:prSet presAssocID="{17C9F1DE-6DCB-49C2-906B-C19F0A4979D1}" presName="circle2" presStyleLbl="node1" presStyleIdx="1" presStyleCnt="3"/>
      <dgm:spPr/>
    </dgm:pt>
    <dgm:pt modelId="{284A9348-758C-4016-AC48-6F8A6AABBF5E}" type="pres">
      <dgm:prSet presAssocID="{17C9F1DE-6DCB-49C2-906B-C19F0A4979D1}" presName="rect2" presStyleLbl="alignAcc1" presStyleIdx="1" presStyleCnt="3"/>
      <dgm:spPr/>
    </dgm:pt>
    <dgm:pt modelId="{8AC7572E-61AF-4728-AE29-EEDEA1F49FAE}" type="pres">
      <dgm:prSet presAssocID="{99239EBA-9936-4641-ADD1-DE2A95602FB0}" presName="vertSpace3" presStyleLbl="node1" presStyleIdx="1" presStyleCnt="3"/>
      <dgm:spPr/>
    </dgm:pt>
    <dgm:pt modelId="{94F38331-9BAC-493F-AA7A-F27BFCB18D05}" type="pres">
      <dgm:prSet presAssocID="{99239EBA-9936-4641-ADD1-DE2A95602FB0}" presName="circle3" presStyleLbl="node1" presStyleIdx="2" presStyleCnt="3"/>
      <dgm:spPr/>
    </dgm:pt>
    <dgm:pt modelId="{ECE6AA60-DA66-4F78-8C2F-114D5D4453EE}" type="pres">
      <dgm:prSet presAssocID="{99239EBA-9936-4641-ADD1-DE2A95602FB0}" presName="rect3" presStyleLbl="alignAcc1" presStyleIdx="2" presStyleCnt="3"/>
      <dgm:spPr/>
    </dgm:pt>
    <dgm:pt modelId="{53021FC4-0C8B-4B83-AC6D-90EAE5C7234D}" type="pres">
      <dgm:prSet presAssocID="{B2757E1A-B4BF-4101-9CE0-B7FCF79F90B5}" presName="rect1ParTx" presStyleLbl="alignAcc1" presStyleIdx="2" presStyleCnt="3">
        <dgm:presLayoutVars>
          <dgm:chMax val="1"/>
          <dgm:bulletEnabled val="1"/>
        </dgm:presLayoutVars>
      </dgm:prSet>
      <dgm:spPr/>
    </dgm:pt>
    <dgm:pt modelId="{5D490802-FF1F-477E-9D29-165E2849E189}" type="pres">
      <dgm:prSet presAssocID="{B2757E1A-B4BF-4101-9CE0-B7FCF79F90B5}" presName="rect1ChTx" presStyleLbl="alignAcc1" presStyleIdx="2" presStyleCnt="3">
        <dgm:presLayoutVars>
          <dgm:bulletEnabled val="1"/>
        </dgm:presLayoutVars>
      </dgm:prSet>
      <dgm:spPr/>
    </dgm:pt>
    <dgm:pt modelId="{46B650C6-F25F-416C-8524-662F347685C3}" type="pres">
      <dgm:prSet presAssocID="{17C9F1DE-6DCB-49C2-906B-C19F0A4979D1}" presName="rect2ParTx" presStyleLbl="alignAcc1" presStyleIdx="2" presStyleCnt="3">
        <dgm:presLayoutVars>
          <dgm:chMax val="1"/>
          <dgm:bulletEnabled val="1"/>
        </dgm:presLayoutVars>
      </dgm:prSet>
      <dgm:spPr/>
    </dgm:pt>
    <dgm:pt modelId="{0FCFFFB1-CBA7-4718-8971-E8E4F7078D3B}" type="pres">
      <dgm:prSet presAssocID="{17C9F1DE-6DCB-49C2-906B-C19F0A4979D1}" presName="rect2ChTx" presStyleLbl="alignAcc1" presStyleIdx="2" presStyleCnt="3">
        <dgm:presLayoutVars>
          <dgm:bulletEnabled val="1"/>
        </dgm:presLayoutVars>
      </dgm:prSet>
      <dgm:spPr/>
    </dgm:pt>
    <dgm:pt modelId="{27533E52-A561-4E01-86A5-4FD524B4132A}" type="pres">
      <dgm:prSet presAssocID="{99239EBA-9936-4641-ADD1-DE2A95602FB0}" presName="rect3ParTx" presStyleLbl="alignAcc1" presStyleIdx="2" presStyleCnt="3">
        <dgm:presLayoutVars>
          <dgm:chMax val="1"/>
          <dgm:bulletEnabled val="1"/>
        </dgm:presLayoutVars>
      </dgm:prSet>
      <dgm:spPr/>
    </dgm:pt>
    <dgm:pt modelId="{55AC88F0-08B5-4A8B-9560-A6B56C0D8D5E}" type="pres">
      <dgm:prSet presAssocID="{99239EBA-9936-4641-ADD1-DE2A95602FB0}" presName="rect3ChTx" presStyleLbl="alignAcc1" presStyleIdx="2" presStyleCnt="3">
        <dgm:presLayoutVars>
          <dgm:bulletEnabled val="1"/>
        </dgm:presLayoutVars>
      </dgm:prSet>
      <dgm:spPr/>
    </dgm:pt>
  </dgm:ptLst>
  <dgm:cxnLst>
    <dgm:cxn modelId="{B9188805-4BE6-4AD5-9BE5-3BC2AA1A4DB1}" type="presOf" srcId="{99239EBA-9936-4641-ADD1-DE2A95602FB0}" destId="{ECE6AA60-DA66-4F78-8C2F-114D5D4453EE}" srcOrd="0" destOrd="0" presId="urn:microsoft.com/office/officeart/2005/8/layout/target3"/>
    <dgm:cxn modelId="{AE9C300A-5746-44A1-8966-DE5950D2615B}" srcId="{B2757E1A-B4BF-4101-9CE0-B7FCF79F90B5}" destId="{8A22F31B-9837-4067-989A-6F0712E656CE}" srcOrd="0" destOrd="0" parTransId="{8122EE66-970D-4F0C-B9B4-CF3BCD99634B}" sibTransId="{88947513-6942-4156-9B65-5F8CDF6091E1}"/>
    <dgm:cxn modelId="{4F7BB726-4A79-4E2A-B985-2CADD0A15267}" type="presOf" srcId="{B2757E1A-B4BF-4101-9CE0-B7FCF79F90B5}" destId="{821BE59E-FA6A-4661-B67C-BBBAEB08E435}" srcOrd="0" destOrd="0" presId="urn:microsoft.com/office/officeart/2005/8/layout/target3"/>
    <dgm:cxn modelId="{7360AE35-8F70-43F0-9E3E-EEE3B5F83751}" type="presOf" srcId="{6CD06206-7C95-4C3D-A201-E05E84C9A7DD}" destId="{55AC88F0-08B5-4A8B-9560-A6B56C0D8D5E}" srcOrd="0" destOrd="0" presId="urn:microsoft.com/office/officeart/2005/8/layout/target3"/>
    <dgm:cxn modelId="{FA5CEF74-89C4-4EA8-AE94-19B9E9FB5BDE}" type="presOf" srcId="{63EFE666-1D20-43A6-B366-56C7E1ED6032}" destId="{0FCFFFB1-CBA7-4718-8971-E8E4F7078D3B}" srcOrd="0" destOrd="0" presId="urn:microsoft.com/office/officeart/2005/8/layout/target3"/>
    <dgm:cxn modelId="{0CE8ABAB-535A-4212-9CE6-BC3031A009A7}" type="presOf" srcId="{99239EBA-9936-4641-ADD1-DE2A95602FB0}" destId="{27533E52-A561-4E01-86A5-4FD524B4132A}" srcOrd="1" destOrd="0" presId="urn:microsoft.com/office/officeart/2005/8/layout/target3"/>
    <dgm:cxn modelId="{8DA8AAAE-F871-40B9-9433-BEF973524962}" type="presOf" srcId="{17C9F1DE-6DCB-49C2-906B-C19F0A4979D1}" destId="{284A9348-758C-4016-AC48-6F8A6AABBF5E}" srcOrd="0" destOrd="0" presId="urn:microsoft.com/office/officeart/2005/8/layout/target3"/>
    <dgm:cxn modelId="{50A433BD-180C-40F3-9ECD-EF2483275190}" type="presOf" srcId="{17C9F1DE-6DCB-49C2-906B-C19F0A4979D1}" destId="{46B650C6-F25F-416C-8524-662F347685C3}" srcOrd="1" destOrd="0" presId="urn:microsoft.com/office/officeart/2005/8/layout/target3"/>
    <dgm:cxn modelId="{F2AC49BF-A9B8-4DA9-99AF-40015EC4D63A}" srcId="{17C9F1DE-6DCB-49C2-906B-C19F0A4979D1}" destId="{63EFE666-1D20-43A6-B366-56C7E1ED6032}" srcOrd="0" destOrd="0" parTransId="{63F1D427-B706-4550-941E-928D73CB46FF}" sibTransId="{F4583143-E3DA-46AC-9837-A290E4115364}"/>
    <dgm:cxn modelId="{D6F6C2C2-18AE-4489-9866-B39B67EF2646}" srcId="{AABCE47C-14C5-4FC7-B2D7-08B26C259722}" destId="{99239EBA-9936-4641-ADD1-DE2A95602FB0}" srcOrd="2" destOrd="0" parTransId="{25B2B710-6BC3-46F8-A5A7-E6DAF7DAEAE3}" sibTransId="{BBDEE0E8-056F-4A42-A700-6190DFF8F6F2}"/>
    <dgm:cxn modelId="{0A7B08D1-3D4C-4189-8984-FB491D5A4440}" type="presOf" srcId="{B2757E1A-B4BF-4101-9CE0-B7FCF79F90B5}" destId="{53021FC4-0C8B-4B83-AC6D-90EAE5C7234D}" srcOrd="1" destOrd="0" presId="urn:microsoft.com/office/officeart/2005/8/layout/target3"/>
    <dgm:cxn modelId="{73116BEB-DAC9-4E10-9F41-5A81F28725E8}" type="presOf" srcId="{8A22F31B-9837-4067-989A-6F0712E656CE}" destId="{5D490802-FF1F-477E-9D29-165E2849E189}" srcOrd="0" destOrd="0" presId="urn:microsoft.com/office/officeart/2005/8/layout/target3"/>
    <dgm:cxn modelId="{A175ABEE-9E12-4543-8A45-5004BB9238A0}" srcId="{AABCE47C-14C5-4FC7-B2D7-08B26C259722}" destId="{B2757E1A-B4BF-4101-9CE0-B7FCF79F90B5}" srcOrd="0" destOrd="0" parTransId="{B999B7E4-08F8-4A16-BC14-E67CC39FAB30}" sibTransId="{39583AF2-AEF1-44A6-9E2A-F1E1F1F8AE8A}"/>
    <dgm:cxn modelId="{FC2E2BF2-F90D-4082-B900-13C14A3EA02C}" type="presOf" srcId="{AABCE47C-14C5-4FC7-B2D7-08B26C259722}" destId="{73CB5241-3CAD-4A70-A5AC-9CAB82FEC049}" srcOrd="0" destOrd="0" presId="urn:microsoft.com/office/officeart/2005/8/layout/target3"/>
    <dgm:cxn modelId="{D71BF3F4-AEE7-4B6B-BFE2-E525E5123146}" srcId="{99239EBA-9936-4641-ADD1-DE2A95602FB0}" destId="{6CD06206-7C95-4C3D-A201-E05E84C9A7DD}" srcOrd="0" destOrd="0" parTransId="{8C2F1617-7C98-46A2-AD02-F780C317127B}" sibTransId="{65DEDFD9-D5B8-470F-93C2-64AF4ED7526C}"/>
    <dgm:cxn modelId="{4B6031FC-F295-406F-9F44-1EEF547F5F14}" srcId="{AABCE47C-14C5-4FC7-B2D7-08B26C259722}" destId="{17C9F1DE-6DCB-49C2-906B-C19F0A4979D1}" srcOrd="1" destOrd="0" parTransId="{8C881F18-77B1-41AE-9D02-12D40C635CA4}" sibTransId="{4938FBFC-A53C-498C-A9A3-AEAEF88CEA62}"/>
    <dgm:cxn modelId="{1CD0B57C-1CBD-4E1E-819C-3A637815B742}" type="presParOf" srcId="{73CB5241-3CAD-4A70-A5AC-9CAB82FEC049}" destId="{DD09DDCC-CD42-4E01-95ED-2687A7B4B1B4}" srcOrd="0" destOrd="0" presId="urn:microsoft.com/office/officeart/2005/8/layout/target3"/>
    <dgm:cxn modelId="{D984FF4F-0A2F-46DE-A189-65A37BCDD94D}" type="presParOf" srcId="{73CB5241-3CAD-4A70-A5AC-9CAB82FEC049}" destId="{E9BD9F9B-F50B-4E7B-9782-01CDEC9A0BFC}" srcOrd="1" destOrd="0" presId="urn:microsoft.com/office/officeart/2005/8/layout/target3"/>
    <dgm:cxn modelId="{D23464C6-1EE0-412F-AFDC-73C1C3E26B60}" type="presParOf" srcId="{73CB5241-3CAD-4A70-A5AC-9CAB82FEC049}" destId="{821BE59E-FA6A-4661-B67C-BBBAEB08E435}" srcOrd="2" destOrd="0" presId="urn:microsoft.com/office/officeart/2005/8/layout/target3"/>
    <dgm:cxn modelId="{A352D550-2283-49F8-9A84-420CCAA30037}" type="presParOf" srcId="{73CB5241-3CAD-4A70-A5AC-9CAB82FEC049}" destId="{B611C0E5-6328-4016-BE6F-23706B59A1A2}" srcOrd="3" destOrd="0" presId="urn:microsoft.com/office/officeart/2005/8/layout/target3"/>
    <dgm:cxn modelId="{74245921-F974-48FB-A981-604FE33C5683}" type="presParOf" srcId="{73CB5241-3CAD-4A70-A5AC-9CAB82FEC049}" destId="{7DF12738-4DD6-421C-8BB9-CEE7CAF53FDA}" srcOrd="4" destOrd="0" presId="urn:microsoft.com/office/officeart/2005/8/layout/target3"/>
    <dgm:cxn modelId="{F6DBFDF8-C104-4458-87FE-3D2FBF8E8C69}" type="presParOf" srcId="{73CB5241-3CAD-4A70-A5AC-9CAB82FEC049}" destId="{284A9348-758C-4016-AC48-6F8A6AABBF5E}" srcOrd="5" destOrd="0" presId="urn:microsoft.com/office/officeart/2005/8/layout/target3"/>
    <dgm:cxn modelId="{BF9745D7-BD1C-4F85-B2B9-2BECBE56378B}" type="presParOf" srcId="{73CB5241-3CAD-4A70-A5AC-9CAB82FEC049}" destId="{8AC7572E-61AF-4728-AE29-EEDEA1F49FAE}" srcOrd="6" destOrd="0" presId="urn:microsoft.com/office/officeart/2005/8/layout/target3"/>
    <dgm:cxn modelId="{0A749385-6F91-4B6D-900F-60842CFECEB0}" type="presParOf" srcId="{73CB5241-3CAD-4A70-A5AC-9CAB82FEC049}" destId="{94F38331-9BAC-493F-AA7A-F27BFCB18D05}" srcOrd="7" destOrd="0" presId="urn:microsoft.com/office/officeart/2005/8/layout/target3"/>
    <dgm:cxn modelId="{F856F4B5-F2D1-49F5-80F3-D9019C6C3EE2}" type="presParOf" srcId="{73CB5241-3CAD-4A70-A5AC-9CAB82FEC049}" destId="{ECE6AA60-DA66-4F78-8C2F-114D5D4453EE}" srcOrd="8" destOrd="0" presId="urn:microsoft.com/office/officeart/2005/8/layout/target3"/>
    <dgm:cxn modelId="{7484783A-A432-4450-A7FB-E679749A3475}" type="presParOf" srcId="{73CB5241-3CAD-4A70-A5AC-9CAB82FEC049}" destId="{53021FC4-0C8B-4B83-AC6D-90EAE5C7234D}" srcOrd="9" destOrd="0" presId="urn:microsoft.com/office/officeart/2005/8/layout/target3"/>
    <dgm:cxn modelId="{88551416-F3AF-4000-9EE9-8C63B678D62C}" type="presParOf" srcId="{73CB5241-3CAD-4A70-A5AC-9CAB82FEC049}" destId="{5D490802-FF1F-477E-9D29-165E2849E189}" srcOrd="10" destOrd="0" presId="urn:microsoft.com/office/officeart/2005/8/layout/target3"/>
    <dgm:cxn modelId="{DC27F877-8865-4021-90A0-0170C8F9BB76}" type="presParOf" srcId="{73CB5241-3CAD-4A70-A5AC-9CAB82FEC049}" destId="{46B650C6-F25F-416C-8524-662F347685C3}" srcOrd="11" destOrd="0" presId="urn:microsoft.com/office/officeart/2005/8/layout/target3"/>
    <dgm:cxn modelId="{889A9AF0-D160-4F77-AA5E-58E56B6B4571}" type="presParOf" srcId="{73CB5241-3CAD-4A70-A5AC-9CAB82FEC049}" destId="{0FCFFFB1-CBA7-4718-8971-E8E4F7078D3B}" srcOrd="12" destOrd="0" presId="urn:microsoft.com/office/officeart/2005/8/layout/target3"/>
    <dgm:cxn modelId="{85357AE3-69E4-4327-9BE7-C2827052D00F}" type="presParOf" srcId="{73CB5241-3CAD-4A70-A5AC-9CAB82FEC049}" destId="{27533E52-A561-4E01-86A5-4FD524B4132A}" srcOrd="13" destOrd="0" presId="urn:microsoft.com/office/officeart/2005/8/layout/target3"/>
    <dgm:cxn modelId="{760C2D92-70B0-4EDF-9B39-B5F5BB5913C6}" type="presParOf" srcId="{73CB5241-3CAD-4A70-A5AC-9CAB82FEC049}" destId="{55AC88F0-08B5-4A8B-9560-A6B56C0D8D5E}"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50749C-05A6-488D-8EB4-1E556CCA25AF}" type="doc">
      <dgm:prSet loTypeId="urn:microsoft.com/office/officeart/2005/8/layout/target3" loCatId="list" qsTypeId="urn:microsoft.com/office/officeart/2005/8/quickstyle/simple1" qsCatId="simple" csTypeId="urn:microsoft.com/office/officeart/2005/8/colors/colorful3" csCatId="colorful" phldr="1"/>
      <dgm:spPr/>
      <dgm:t>
        <a:bodyPr/>
        <a:lstStyle/>
        <a:p>
          <a:endParaRPr lang="nb-NO"/>
        </a:p>
      </dgm:t>
    </dgm:pt>
    <dgm:pt modelId="{4F8EDE88-3FC2-4BCD-B22B-12FE702A2B57}">
      <dgm:prSet phldrT="[Text]"/>
      <dgm:spPr/>
      <dgm:t>
        <a:bodyPr/>
        <a:lstStyle/>
        <a:p>
          <a:r>
            <a:rPr lang="nb-NO" dirty="0"/>
            <a:t>Utslipp fra det som skjer innenfor </a:t>
          </a:r>
          <a:r>
            <a:rPr lang="nb-NO" dirty="0" err="1"/>
            <a:t>byggegjerdet</a:t>
          </a:r>
          <a:endParaRPr lang="nb-NO" dirty="0"/>
        </a:p>
      </dgm:t>
    </dgm:pt>
    <dgm:pt modelId="{4C25D0EC-3B90-458C-8837-E138F476BD2A}" type="parTrans" cxnId="{568CBE75-24DB-4694-8539-53B4BF23B71B}">
      <dgm:prSet/>
      <dgm:spPr/>
      <dgm:t>
        <a:bodyPr/>
        <a:lstStyle/>
        <a:p>
          <a:endParaRPr lang="nb-NO"/>
        </a:p>
      </dgm:t>
    </dgm:pt>
    <dgm:pt modelId="{D3A4E754-EB99-4F3B-9518-637F22AAE95A}" type="sibTrans" cxnId="{568CBE75-24DB-4694-8539-53B4BF23B71B}">
      <dgm:prSet/>
      <dgm:spPr/>
      <dgm:t>
        <a:bodyPr/>
        <a:lstStyle/>
        <a:p>
          <a:endParaRPr lang="nb-NO"/>
        </a:p>
      </dgm:t>
    </dgm:pt>
    <dgm:pt modelId="{5E95FB84-8CCE-42EF-8DF2-B9BD06D57558}">
      <dgm:prSet/>
      <dgm:spPr/>
      <dgm:t>
        <a:bodyPr/>
        <a:lstStyle/>
        <a:p>
          <a:r>
            <a:rPr lang="nb-NO"/>
            <a:t>Utslipp knyttet til logistikk og transport</a:t>
          </a:r>
          <a:endParaRPr lang="nb-NO" dirty="0"/>
        </a:p>
      </dgm:t>
    </dgm:pt>
    <dgm:pt modelId="{AE57C470-3F4F-46D4-ACCA-7E9E47923AC1}" type="parTrans" cxnId="{A48A4A99-E431-49B8-9D47-51CBD6D1EC5C}">
      <dgm:prSet/>
      <dgm:spPr/>
      <dgm:t>
        <a:bodyPr/>
        <a:lstStyle/>
        <a:p>
          <a:endParaRPr lang="nb-NO"/>
        </a:p>
      </dgm:t>
    </dgm:pt>
    <dgm:pt modelId="{5DFD6E7D-18B1-4B01-8742-12603E0604FC}" type="sibTrans" cxnId="{A48A4A99-E431-49B8-9D47-51CBD6D1EC5C}">
      <dgm:prSet/>
      <dgm:spPr/>
      <dgm:t>
        <a:bodyPr/>
        <a:lstStyle/>
        <a:p>
          <a:endParaRPr lang="nb-NO"/>
        </a:p>
      </dgm:t>
    </dgm:pt>
    <dgm:pt modelId="{1C7595EF-426C-4015-871B-FD12F119D89F}">
      <dgm:prSet/>
      <dgm:spPr/>
      <dgm:t>
        <a:bodyPr/>
        <a:lstStyle/>
        <a:p>
          <a:r>
            <a:rPr lang="nb-NO"/>
            <a:t>Utslipp knyttet til avfall</a:t>
          </a:r>
          <a:endParaRPr lang="nb-NO" dirty="0"/>
        </a:p>
      </dgm:t>
    </dgm:pt>
    <dgm:pt modelId="{585D18F5-BDB9-4BE0-AAE7-AC2F08DBA076}" type="parTrans" cxnId="{75C9B9A2-1C20-4F21-BF41-B9F02A1F0F10}">
      <dgm:prSet/>
      <dgm:spPr/>
      <dgm:t>
        <a:bodyPr/>
        <a:lstStyle/>
        <a:p>
          <a:endParaRPr lang="nb-NO"/>
        </a:p>
      </dgm:t>
    </dgm:pt>
    <dgm:pt modelId="{8DEFFDA5-8CF3-4643-996E-F67E402A1AF0}" type="sibTrans" cxnId="{75C9B9A2-1C20-4F21-BF41-B9F02A1F0F10}">
      <dgm:prSet/>
      <dgm:spPr/>
      <dgm:t>
        <a:bodyPr/>
        <a:lstStyle/>
        <a:p>
          <a:endParaRPr lang="nb-NO"/>
        </a:p>
      </dgm:t>
    </dgm:pt>
    <dgm:pt modelId="{B5ABA450-A881-4692-BF7E-7345033E3260}" type="pres">
      <dgm:prSet presAssocID="{8350749C-05A6-488D-8EB4-1E556CCA25AF}" presName="Name0" presStyleCnt="0">
        <dgm:presLayoutVars>
          <dgm:chMax val="7"/>
          <dgm:dir/>
          <dgm:animLvl val="lvl"/>
          <dgm:resizeHandles val="exact"/>
        </dgm:presLayoutVars>
      </dgm:prSet>
      <dgm:spPr/>
    </dgm:pt>
    <dgm:pt modelId="{21175FB8-B832-45FF-AD65-2DE82C35F60F}" type="pres">
      <dgm:prSet presAssocID="{4F8EDE88-3FC2-4BCD-B22B-12FE702A2B57}" presName="circle1" presStyleLbl="node1" presStyleIdx="0" presStyleCnt="3"/>
      <dgm:spPr/>
    </dgm:pt>
    <dgm:pt modelId="{67B3C46B-B143-41F3-A0E7-84E707CBA3F1}" type="pres">
      <dgm:prSet presAssocID="{4F8EDE88-3FC2-4BCD-B22B-12FE702A2B57}" presName="space" presStyleCnt="0"/>
      <dgm:spPr/>
    </dgm:pt>
    <dgm:pt modelId="{5C4FCFB6-3470-41D3-BB3D-A06C7BE35DCE}" type="pres">
      <dgm:prSet presAssocID="{4F8EDE88-3FC2-4BCD-B22B-12FE702A2B57}" presName="rect1" presStyleLbl="alignAcc1" presStyleIdx="0" presStyleCnt="3"/>
      <dgm:spPr/>
    </dgm:pt>
    <dgm:pt modelId="{5ACAFB47-D34F-4F2E-A3CE-E80E00CC154B}" type="pres">
      <dgm:prSet presAssocID="{5E95FB84-8CCE-42EF-8DF2-B9BD06D57558}" presName="vertSpace2" presStyleLbl="node1" presStyleIdx="0" presStyleCnt="3"/>
      <dgm:spPr/>
    </dgm:pt>
    <dgm:pt modelId="{D3B02F95-6B91-4675-BF1F-951FFF8699FF}" type="pres">
      <dgm:prSet presAssocID="{5E95FB84-8CCE-42EF-8DF2-B9BD06D57558}" presName="circle2" presStyleLbl="node1" presStyleIdx="1" presStyleCnt="3"/>
      <dgm:spPr/>
    </dgm:pt>
    <dgm:pt modelId="{6E2E3D5E-2982-463E-A63F-EF74AC009694}" type="pres">
      <dgm:prSet presAssocID="{5E95FB84-8CCE-42EF-8DF2-B9BD06D57558}" presName="rect2" presStyleLbl="alignAcc1" presStyleIdx="1" presStyleCnt="3"/>
      <dgm:spPr/>
    </dgm:pt>
    <dgm:pt modelId="{A3710013-ECBB-4D5E-BDAA-E99E4AB5A42C}" type="pres">
      <dgm:prSet presAssocID="{1C7595EF-426C-4015-871B-FD12F119D89F}" presName="vertSpace3" presStyleLbl="node1" presStyleIdx="1" presStyleCnt="3"/>
      <dgm:spPr/>
    </dgm:pt>
    <dgm:pt modelId="{240C59AF-2CCF-4766-BC7F-619501988DB9}" type="pres">
      <dgm:prSet presAssocID="{1C7595EF-426C-4015-871B-FD12F119D89F}" presName="circle3" presStyleLbl="node1" presStyleIdx="2" presStyleCnt="3"/>
      <dgm:spPr/>
    </dgm:pt>
    <dgm:pt modelId="{A282F033-3845-45C8-969F-A4BDD09893BE}" type="pres">
      <dgm:prSet presAssocID="{1C7595EF-426C-4015-871B-FD12F119D89F}" presName="rect3" presStyleLbl="alignAcc1" presStyleIdx="2" presStyleCnt="3"/>
      <dgm:spPr/>
    </dgm:pt>
    <dgm:pt modelId="{67FC5521-EF3D-460D-90DD-CCAF1A3EFE37}" type="pres">
      <dgm:prSet presAssocID="{4F8EDE88-3FC2-4BCD-B22B-12FE702A2B57}" presName="rect1ParTxNoCh" presStyleLbl="alignAcc1" presStyleIdx="2" presStyleCnt="3">
        <dgm:presLayoutVars>
          <dgm:chMax val="1"/>
          <dgm:bulletEnabled val="1"/>
        </dgm:presLayoutVars>
      </dgm:prSet>
      <dgm:spPr/>
    </dgm:pt>
    <dgm:pt modelId="{FA8C37C9-9FF1-4048-AA3F-B6C726BECF80}" type="pres">
      <dgm:prSet presAssocID="{5E95FB84-8CCE-42EF-8DF2-B9BD06D57558}" presName="rect2ParTxNoCh" presStyleLbl="alignAcc1" presStyleIdx="2" presStyleCnt="3">
        <dgm:presLayoutVars>
          <dgm:chMax val="1"/>
          <dgm:bulletEnabled val="1"/>
        </dgm:presLayoutVars>
      </dgm:prSet>
      <dgm:spPr/>
    </dgm:pt>
    <dgm:pt modelId="{89B301E1-B216-4D83-94EE-B62883E76FA7}" type="pres">
      <dgm:prSet presAssocID="{1C7595EF-426C-4015-871B-FD12F119D89F}" presName="rect3ParTxNoCh" presStyleLbl="alignAcc1" presStyleIdx="2" presStyleCnt="3">
        <dgm:presLayoutVars>
          <dgm:chMax val="1"/>
          <dgm:bulletEnabled val="1"/>
        </dgm:presLayoutVars>
      </dgm:prSet>
      <dgm:spPr/>
    </dgm:pt>
  </dgm:ptLst>
  <dgm:cxnLst>
    <dgm:cxn modelId="{09AFC004-735A-4EF7-ADC3-D06016A58D7B}" type="presOf" srcId="{4F8EDE88-3FC2-4BCD-B22B-12FE702A2B57}" destId="{67FC5521-EF3D-460D-90DD-CCAF1A3EFE37}" srcOrd="1" destOrd="0" presId="urn:microsoft.com/office/officeart/2005/8/layout/target3"/>
    <dgm:cxn modelId="{673FB269-D96E-4E26-88F0-2A62D2C9F36F}" type="presOf" srcId="{1C7595EF-426C-4015-871B-FD12F119D89F}" destId="{89B301E1-B216-4D83-94EE-B62883E76FA7}" srcOrd="1" destOrd="0" presId="urn:microsoft.com/office/officeart/2005/8/layout/target3"/>
    <dgm:cxn modelId="{1F10B451-8860-4686-8DDE-AB8F59B35C8C}" type="presOf" srcId="{4F8EDE88-3FC2-4BCD-B22B-12FE702A2B57}" destId="{5C4FCFB6-3470-41D3-BB3D-A06C7BE35DCE}" srcOrd="0" destOrd="0" presId="urn:microsoft.com/office/officeart/2005/8/layout/target3"/>
    <dgm:cxn modelId="{568CBE75-24DB-4694-8539-53B4BF23B71B}" srcId="{8350749C-05A6-488D-8EB4-1E556CCA25AF}" destId="{4F8EDE88-3FC2-4BCD-B22B-12FE702A2B57}" srcOrd="0" destOrd="0" parTransId="{4C25D0EC-3B90-458C-8837-E138F476BD2A}" sibTransId="{D3A4E754-EB99-4F3B-9518-637F22AAE95A}"/>
    <dgm:cxn modelId="{88343196-C641-47F2-8B92-09A10F806C45}" type="presOf" srcId="{8350749C-05A6-488D-8EB4-1E556CCA25AF}" destId="{B5ABA450-A881-4692-BF7E-7345033E3260}" srcOrd="0" destOrd="0" presId="urn:microsoft.com/office/officeart/2005/8/layout/target3"/>
    <dgm:cxn modelId="{A48A4A99-E431-49B8-9D47-51CBD6D1EC5C}" srcId="{8350749C-05A6-488D-8EB4-1E556CCA25AF}" destId="{5E95FB84-8CCE-42EF-8DF2-B9BD06D57558}" srcOrd="1" destOrd="0" parTransId="{AE57C470-3F4F-46D4-ACCA-7E9E47923AC1}" sibTransId="{5DFD6E7D-18B1-4B01-8742-12603E0604FC}"/>
    <dgm:cxn modelId="{75C9B9A2-1C20-4F21-BF41-B9F02A1F0F10}" srcId="{8350749C-05A6-488D-8EB4-1E556CCA25AF}" destId="{1C7595EF-426C-4015-871B-FD12F119D89F}" srcOrd="2" destOrd="0" parTransId="{585D18F5-BDB9-4BE0-AAE7-AC2F08DBA076}" sibTransId="{8DEFFDA5-8CF3-4643-996E-F67E402A1AF0}"/>
    <dgm:cxn modelId="{2DFF91C2-3631-4F5C-901C-96899BE8BED3}" type="presOf" srcId="{1C7595EF-426C-4015-871B-FD12F119D89F}" destId="{A282F033-3845-45C8-969F-A4BDD09893BE}" srcOrd="0" destOrd="0" presId="urn:microsoft.com/office/officeart/2005/8/layout/target3"/>
    <dgm:cxn modelId="{C0F4E4D3-FF48-46F2-AED0-09CBC493A9F6}" type="presOf" srcId="{5E95FB84-8CCE-42EF-8DF2-B9BD06D57558}" destId="{6E2E3D5E-2982-463E-A63F-EF74AC009694}" srcOrd="0" destOrd="0" presId="urn:microsoft.com/office/officeart/2005/8/layout/target3"/>
    <dgm:cxn modelId="{6BEF44E7-2289-452C-B0EB-84258B8CCD73}" type="presOf" srcId="{5E95FB84-8CCE-42EF-8DF2-B9BD06D57558}" destId="{FA8C37C9-9FF1-4048-AA3F-B6C726BECF80}" srcOrd="1" destOrd="0" presId="urn:microsoft.com/office/officeart/2005/8/layout/target3"/>
    <dgm:cxn modelId="{0B31528F-6E5A-44D2-A36E-699BC86A1201}" type="presParOf" srcId="{B5ABA450-A881-4692-BF7E-7345033E3260}" destId="{21175FB8-B832-45FF-AD65-2DE82C35F60F}" srcOrd="0" destOrd="0" presId="urn:microsoft.com/office/officeart/2005/8/layout/target3"/>
    <dgm:cxn modelId="{07679A97-55A7-4901-995C-EA2C2F8F136B}" type="presParOf" srcId="{B5ABA450-A881-4692-BF7E-7345033E3260}" destId="{67B3C46B-B143-41F3-A0E7-84E707CBA3F1}" srcOrd="1" destOrd="0" presId="urn:microsoft.com/office/officeart/2005/8/layout/target3"/>
    <dgm:cxn modelId="{6208A634-C345-41A7-9936-B997C6A6C4D1}" type="presParOf" srcId="{B5ABA450-A881-4692-BF7E-7345033E3260}" destId="{5C4FCFB6-3470-41D3-BB3D-A06C7BE35DCE}" srcOrd="2" destOrd="0" presId="urn:microsoft.com/office/officeart/2005/8/layout/target3"/>
    <dgm:cxn modelId="{0AEF228F-F966-46FE-89C2-22FE2F47981A}" type="presParOf" srcId="{B5ABA450-A881-4692-BF7E-7345033E3260}" destId="{5ACAFB47-D34F-4F2E-A3CE-E80E00CC154B}" srcOrd="3" destOrd="0" presId="urn:microsoft.com/office/officeart/2005/8/layout/target3"/>
    <dgm:cxn modelId="{BAB6BF6D-91EF-462C-B693-C9766F8F0BE7}" type="presParOf" srcId="{B5ABA450-A881-4692-BF7E-7345033E3260}" destId="{D3B02F95-6B91-4675-BF1F-951FFF8699FF}" srcOrd="4" destOrd="0" presId="urn:microsoft.com/office/officeart/2005/8/layout/target3"/>
    <dgm:cxn modelId="{127B4029-75E2-491F-B97B-BFCF984C1E01}" type="presParOf" srcId="{B5ABA450-A881-4692-BF7E-7345033E3260}" destId="{6E2E3D5E-2982-463E-A63F-EF74AC009694}" srcOrd="5" destOrd="0" presId="urn:microsoft.com/office/officeart/2005/8/layout/target3"/>
    <dgm:cxn modelId="{7D6F833B-0E5B-420F-8999-F464055D3936}" type="presParOf" srcId="{B5ABA450-A881-4692-BF7E-7345033E3260}" destId="{A3710013-ECBB-4D5E-BDAA-E99E4AB5A42C}" srcOrd="6" destOrd="0" presId="urn:microsoft.com/office/officeart/2005/8/layout/target3"/>
    <dgm:cxn modelId="{830BCD87-6501-4123-B938-1743B1839E90}" type="presParOf" srcId="{B5ABA450-A881-4692-BF7E-7345033E3260}" destId="{240C59AF-2CCF-4766-BC7F-619501988DB9}" srcOrd="7" destOrd="0" presId="urn:microsoft.com/office/officeart/2005/8/layout/target3"/>
    <dgm:cxn modelId="{88C47BF2-C47C-4039-9E0F-081415512E80}" type="presParOf" srcId="{B5ABA450-A881-4692-BF7E-7345033E3260}" destId="{A282F033-3845-45C8-969F-A4BDD09893BE}" srcOrd="8" destOrd="0" presId="urn:microsoft.com/office/officeart/2005/8/layout/target3"/>
    <dgm:cxn modelId="{C24913CB-463B-4087-9F47-6F5C6554BD9F}" type="presParOf" srcId="{B5ABA450-A881-4692-BF7E-7345033E3260}" destId="{67FC5521-EF3D-460D-90DD-CCAF1A3EFE37}" srcOrd="9" destOrd="0" presId="urn:microsoft.com/office/officeart/2005/8/layout/target3"/>
    <dgm:cxn modelId="{F9EBF0D1-A550-445B-9F7F-985BBFA1FF46}" type="presParOf" srcId="{B5ABA450-A881-4692-BF7E-7345033E3260}" destId="{FA8C37C9-9FF1-4048-AA3F-B6C726BECF80}" srcOrd="10" destOrd="0" presId="urn:microsoft.com/office/officeart/2005/8/layout/target3"/>
    <dgm:cxn modelId="{18A58D38-6B4F-47CC-A50F-C643018F0BE1}" type="presParOf" srcId="{B5ABA450-A881-4692-BF7E-7345033E3260}" destId="{89B301E1-B216-4D83-94EE-B62883E76FA7}"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9DDCC-CD42-4E01-95ED-2687A7B4B1B4}">
      <dsp:nvSpPr>
        <dsp:cNvPr id="0" name=""/>
        <dsp:cNvSpPr/>
      </dsp:nvSpPr>
      <dsp:spPr>
        <a:xfrm>
          <a:off x="0" y="0"/>
          <a:ext cx="3432078" cy="3432078"/>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1BE59E-FA6A-4661-B67C-BBBAEB08E435}">
      <dsp:nvSpPr>
        <dsp:cNvPr id="0" name=""/>
        <dsp:cNvSpPr/>
      </dsp:nvSpPr>
      <dsp:spPr>
        <a:xfrm>
          <a:off x="1716039" y="0"/>
          <a:ext cx="7815888" cy="343207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nb-NO" sz="4700" kern="1200"/>
            <a:t>Innen 2021</a:t>
          </a:r>
        </a:p>
      </dsp:txBody>
      <dsp:txXfrm>
        <a:off x="1716039" y="0"/>
        <a:ext cx="3907944" cy="1029625"/>
      </dsp:txXfrm>
    </dsp:sp>
    <dsp:sp modelId="{7DF12738-4DD6-421C-8BB9-CEE7CAF53FDA}">
      <dsp:nvSpPr>
        <dsp:cNvPr id="0" name=""/>
        <dsp:cNvSpPr/>
      </dsp:nvSpPr>
      <dsp:spPr>
        <a:xfrm>
          <a:off x="600614" y="1029625"/>
          <a:ext cx="2230848" cy="2230848"/>
        </a:xfrm>
        <a:prstGeom prst="pie">
          <a:avLst>
            <a:gd name="adj1" fmla="val 5400000"/>
            <a:gd name="adj2" fmla="val 16200000"/>
          </a:avLst>
        </a:prstGeom>
        <a:solidFill>
          <a:schemeClr val="accent5">
            <a:hueOff val="9533253"/>
            <a:satOff val="22448"/>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4A9348-758C-4016-AC48-6F8A6AABBF5E}">
      <dsp:nvSpPr>
        <dsp:cNvPr id="0" name=""/>
        <dsp:cNvSpPr/>
      </dsp:nvSpPr>
      <dsp:spPr>
        <a:xfrm>
          <a:off x="1716039" y="1029625"/>
          <a:ext cx="7815888" cy="2230848"/>
        </a:xfrm>
        <a:prstGeom prst="rect">
          <a:avLst/>
        </a:prstGeom>
        <a:solidFill>
          <a:schemeClr val="lt1">
            <a:alpha val="90000"/>
            <a:hueOff val="0"/>
            <a:satOff val="0"/>
            <a:lumOff val="0"/>
            <a:alphaOff val="0"/>
          </a:schemeClr>
        </a:solidFill>
        <a:ln w="12700" cap="flat" cmpd="sng" algn="ctr">
          <a:solidFill>
            <a:schemeClr val="accent5">
              <a:hueOff val="9533253"/>
              <a:satOff val="22448"/>
              <a:lumOff val="-12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nb-NO" sz="4700" kern="1200"/>
            <a:t>Innen 2025</a:t>
          </a:r>
        </a:p>
      </dsp:txBody>
      <dsp:txXfrm>
        <a:off x="1716039" y="1029625"/>
        <a:ext cx="3907944" cy="1029622"/>
      </dsp:txXfrm>
    </dsp:sp>
    <dsp:sp modelId="{94F38331-9BAC-493F-AA7A-F27BFCB18D05}">
      <dsp:nvSpPr>
        <dsp:cNvPr id="0" name=""/>
        <dsp:cNvSpPr/>
      </dsp:nvSpPr>
      <dsp:spPr>
        <a:xfrm>
          <a:off x="1201227" y="2059247"/>
          <a:ext cx="1029622" cy="1029622"/>
        </a:xfrm>
        <a:prstGeom prst="pie">
          <a:avLst>
            <a:gd name="adj1" fmla="val 5400000"/>
            <a:gd name="adj2" fmla="val 16200000"/>
          </a:avLst>
        </a:prstGeom>
        <a:solidFill>
          <a:schemeClr val="accent5">
            <a:hueOff val="19066505"/>
            <a:satOff val="44896"/>
            <a:lumOff val="-2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6AA60-DA66-4F78-8C2F-114D5D4453EE}">
      <dsp:nvSpPr>
        <dsp:cNvPr id="0" name=""/>
        <dsp:cNvSpPr/>
      </dsp:nvSpPr>
      <dsp:spPr>
        <a:xfrm>
          <a:off x="1716039" y="2059247"/>
          <a:ext cx="7815888" cy="1029622"/>
        </a:xfrm>
        <a:prstGeom prst="rect">
          <a:avLst/>
        </a:prstGeom>
        <a:solidFill>
          <a:schemeClr val="lt1">
            <a:alpha val="90000"/>
            <a:hueOff val="0"/>
            <a:satOff val="0"/>
            <a:lumOff val="0"/>
            <a:alphaOff val="0"/>
          </a:schemeClr>
        </a:solidFill>
        <a:ln w="12700" cap="flat" cmpd="sng" algn="ctr">
          <a:solidFill>
            <a:schemeClr val="accent5">
              <a:hueOff val="19066505"/>
              <a:satOff val="44896"/>
              <a:lumOff val="-24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nb-NO" sz="4700" kern="1200"/>
            <a:t>Innen 2030</a:t>
          </a:r>
        </a:p>
      </dsp:txBody>
      <dsp:txXfrm>
        <a:off x="1716039" y="2059247"/>
        <a:ext cx="3907944" cy="1029622"/>
      </dsp:txXfrm>
    </dsp:sp>
    <dsp:sp modelId="{5D490802-FF1F-477E-9D29-165E2849E189}">
      <dsp:nvSpPr>
        <dsp:cNvPr id="0" name=""/>
        <dsp:cNvSpPr/>
      </dsp:nvSpPr>
      <dsp:spPr>
        <a:xfrm>
          <a:off x="5623983" y="0"/>
          <a:ext cx="3907944" cy="10296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nb-NO" sz="2000" kern="1200"/>
            <a:t>Kommunens bygge- og anleggsvirksomhet skal være fossilfri</a:t>
          </a:r>
        </a:p>
      </dsp:txBody>
      <dsp:txXfrm>
        <a:off x="5623983" y="0"/>
        <a:ext cx="3907944" cy="1029625"/>
      </dsp:txXfrm>
    </dsp:sp>
    <dsp:sp modelId="{0FCFFFB1-CBA7-4718-8971-E8E4F7078D3B}">
      <dsp:nvSpPr>
        <dsp:cNvPr id="0" name=""/>
        <dsp:cNvSpPr/>
      </dsp:nvSpPr>
      <dsp:spPr>
        <a:xfrm>
          <a:off x="5623983" y="1029625"/>
          <a:ext cx="3907944" cy="10296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nb-NO" sz="2000" kern="1200"/>
            <a:t>Kommunens bygge- og anleggsvirksomhet skal være utslippsfri</a:t>
          </a:r>
        </a:p>
      </dsp:txBody>
      <dsp:txXfrm>
        <a:off x="5623983" y="1029625"/>
        <a:ext cx="3907944" cy="1029622"/>
      </dsp:txXfrm>
    </dsp:sp>
    <dsp:sp modelId="{55AC88F0-08B5-4A8B-9560-A6B56C0D8D5E}">
      <dsp:nvSpPr>
        <dsp:cNvPr id="0" name=""/>
        <dsp:cNvSpPr/>
      </dsp:nvSpPr>
      <dsp:spPr>
        <a:xfrm>
          <a:off x="5623983" y="2059247"/>
          <a:ext cx="3907944" cy="10296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nb-NO" sz="2000" kern="1200"/>
            <a:t>Hele bygge- og anleggsvirksomheten i byene skal være utslippsfrie</a:t>
          </a:r>
        </a:p>
      </dsp:txBody>
      <dsp:txXfrm>
        <a:off x="5623983" y="2059247"/>
        <a:ext cx="3907944" cy="1029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75FB8-B832-45FF-AD65-2DE82C35F60F}">
      <dsp:nvSpPr>
        <dsp:cNvPr id="0" name=""/>
        <dsp:cNvSpPr/>
      </dsp:nvSpPr>
      <dsp:spPr>
        <a:xfrm>
          <a:off x="0" y="0"/>
          <a:ext cx="4271748" cy="4271748"/>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FCFB6-3470-41D3-BB3D-A06C7BE35DCE}">
      <dsp:nvSpPr>
        <dsp:cNvPr id="0" name=""/>
        <dsp:cNvSpPr/>
      </dsp:nvSpPr>
      <dsp:spPr>
        <a:xfrm>
          <a:off x="2135874" y="0"/>
          <a:ext cx="7968708" cy="427174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dirty="0"/>
            <a:t>Utslipp fra det som skjer innenfor </a:t>
          </a:r>
          <a:r>
            <a:rPr lang="nb-NO" sz="3600" kern="1200" dirty="0" err="1"/>
            <a:t>byggegjerdet</a:t>
          </a:r>
          <a:endParaRPr lang="nb-NO" sz="3600" kern="1200" dirty="0"/>
        </a:p>
      </dsp:txBody>
      <dsp:txXfrm>
        <a:off x="2135874" y="0"/>
        <a:ext cx="7968708" cy="1281527"/>
      </dsp:txXfrm>
    </dsp:sp>
    <dsp:sp modelId="{D3B02F95-6B91-4675-BF1F-951FFF8699FF}">
      <dsp:nvSpPr>
        <dsp:cNvPr id="0" name=""/>
        <dsp:cNvSpPr/>
      </dsp:nvSpPr>
      <dsp:spPr>
        <a:xfrm>
          <a:off x="747557" y="1281527"/>
          <a:ext cx="2776633" cy="2776633"/>
        </a:xfrm>
        <a:prstGeom prst="pie">
          <a:avLst>
            <a:gd name="adj1" fmla="val 5400000"/>
            <a:gd name="adj2" fmla="val 16200000"/>
          </a:avLst>
        </a:prstGeom>
        <a:solidFill>
          <a:schemeClr val="accent3">
            <a:hueOff val="-3278584"/>
            <a:satOff val="-9095"/>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2E3D5E-2982-463E-A63F-EF74AC009694}">
      <dsp:nvSpPr>
        <dsp:cNvPr id="0" name=""/>
        <dsp:cNvSpPr/>
      </dsp:nvSpPr>
      <dsp:spPr>
        <a:xfrm>
          <a:off x="2135874" y="1281527"/>
          <a:ext cx="7968708" cy="2776633"/>
        </a:xfrm>
        <a:prstGeom prst="rect">
          <a:avLst/>
        </a:prstGeom>
        <a:solidFill>
          <a:schemeClr val="lt1">
            <a:alpha val="90000"/>
            <a:hueOff val="0"/>
            <a:satOff val="0"/>
            <a:lumOff val="0"/>
            <a:alphaOff val="0"/>
          </a:schemeClr>
        </a:solidFill>
        <a:ln w="12700" cap="flat" cmpd="sng" algn="ctr">
          <a:solidFill>
            <a:schemeClr val="accent3">
              <a:hueOff val="-3278584"/>
              <a:satOff val="-9095"/>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a:t>Utslipp knyttet til logistikk og transport</a:t>
          </a:r>
          <a:endParaRPr lang="nb-NO" sz="3600" kern="1200" dirty="0"/>
        </a:p>
      </dsp:txBody>
      <dsp:txXfrm>
        <a:off x="2135874" y="1281527"/>
        <a:ext cx="7968708" cy="1281522"/>
      </dsp:txXfrm>
    </dsp:sp>
    <dsp:sp modelId="{240C59AF-2CCF-4766-BC7F-619501988DB9}">
      <dsp:nvSpPr>
        <dsp:cNvPr id="0" name=""/>
        <dsp:cNvSpPr/>
      </dsp:nvSpPr>
      <dsp:spPr>
        <a:xfrm>
          <a:off x="1495112" y="2563050"/>
          <a:ext cx="1281523" cy="1281523"/>
        </a:xfrm>
        <a:prstGeom prst="pie">
          <a:avLst>
            <a:gd name="adj1" fmla="val 5400000"/>
            <a:gd name="adj2" fmla="val 16200000"/>
          </a:avLst>
        </a:prstGeom>
        <a:solidFill>
          <a:schemeClr val="accent3">
            <a:hueOff val="-6557168"/>
            <a:satOff val="-18190"/>
            <a:lumOff val="2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2F033-3845-45C8-969F-A4BDD09893BE}">
      <dsp:nvSpPr>
        <dsp:cNvPr id="0" name=""/>
        <dsp:cNvSpPr/>
      </dsp:nvSpPr>
      <dsp:spPr>
        <a:xfrm>
          <a:off x="2135874" y="2563050"/>
          <a:ext cx="7968708" cy="1281523"/>
        </a:xfrm>
        <a:prstGeom prst="rect">
          <a:avLst/>
        </a:prstGeom>
        <a:solidFill>
          <a:schemeClr val="lt1">
            <a:alpha val="90000"/>
            <a:hueOff val="0"/>
            <a:satOff val="0"/>
            <a:lumOff val="0"/>
            <a:alphaOff val="0"/>
          </a:schemeClr>
        </a:solidFill>
        <a:ln w="12700" cap="flat" cmpd="sng" algn="ctr">
          <a:solidFill>
            <a:schemeClr val="accent3">
              <a:hueOff val="-6557168"/>
              <a:satOff val="-18190"/>
              <a:lumOff val="294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a:t>Utslipp knyttet til avfall</a:t>
          </a:r>
          <a:endParaRPr lang="nb-NO" sz="3600" kern="1200" dirty="0"/>
        </a:p>
      </dsp:txBody>
      <dsp:txXfrm>
        <a:off x="2135874" y="2563050"/>
        <a:ext cx="7968708" cy="128152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18A05-DAD5-4538-B720-D731A02650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93905340-B4C9-4568-B2C0-57AE7B80CE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750973-A58F-456A-9A45-082FE2F25B8A}" type="datetimeFigureOut">
              <a:rPr lang="nb-NO" smtClean="0"/>
              <a:t>10.02.2022</a:t>
            </a:fld>
            <a:endParaRPr lang="nb-NO"/>
          </a:p>
        </p:txBody>
      </p:sp>
      <p:sp>
        <p:nvSpPr>
          <p:cNvPr id="4" name="Footer Placeholder 3">
            <a:extLst>
              <a:ext uri="{FF2B5EF4-FFF2-40B4-BE49-F238E27FC236}">
                <a16:creationId xmlns:a16="http://schemas.microsoft.com/office/drawing/2014/main" id="{AF5285BB-ED63-4188-AE0D-4C7CEBA895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B0E7F61C-6BC5-44E7-B83F-B18B7D4522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429AA5-BF97-4703-9733-43ED3B015F53}" type="slidenum">
              <a:rPr lang="nb-NO" smtClean="0"/>
              <a:t>‹#›</a:t>
            </a:fld>
            <a:endParaRPr lang="nb-NO"/>
          </a:p>
        </p:txBody>
      </p:sp>
    </p:spTree>
    <p:extLst>
      <p:ext uri="{BB962C8B-B14F-4D97-AF65-F5344CB8AC3E}">
        <p14:creationId xmlns:p14="http://schemas.microsoft.com/office/powerpoint/2010/main" val="1245618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55BB8-2B1A-4E8F-8C75-04D8FCB76BDE}" type="datetimeFigureOut">
              <a:rPr lang="nb-NO" smtClean="0"/>
              <a:t>10.02.2022</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1E389-6B1A-4073-A398-96B5797B9778}" type="slidenum">
              <a:rPr lang="nb-NO" smtClean="0"/>
              <a:t>‹#›</a:t>
            </a:fld>
            <a:endParaRPr lang="nb-NO"/>
          </a:p>
        </p:txBody>
      </p:sp>
    </p:spTree>
    <p:extLst>
      <p:ext uri="{BB962C8B-B14F-4D97-AF65-F5344CB8AC3E}">
        <p14:creationId xmlns:p14="http://schemas.microsoft.com/office/powerpoint/2010/main" val="1440146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A97DC2A-5F25-4947-91FB-3BC2ABB95F07}" type="slidenum">
              <a:rPr lang="nb-NO" smtClean="0"/>
              <a:t>2</a:t>
            </a:fld>
            <a:endParaRPr lang="nb-NO"/>
          </a:p>
        </p:txBody>
      </p:sp>
    </p:spTree>
    <p:extLst>
      <p:ext uri="{BB962C8B-B14F-4D97-AF65-F5344CB8AC3E}">
        <p14:creationId xmlns:p14="http://schemas.microsoft.com/office/powerpoint/2010/main" val="198641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rPr>
              <a:t>To address challenges and needs of projects in order to achieve environmental goals and ambitions</a:t>
            </a:r>
          </a:p>
          <a:p>
            <a:endParaRPr lang="nb-NO"/>
          </a:p>
        </p:txBody>
      </p:sp>
      <p:sp>
        <p:nvSpPr>
          <p:cNvPr id="4" name="Slide Number Placeholder 3"/>
          <p:cNvSpPr>
            <a:spLocks noGrp="1"/>
          </p:cNvSpPr>
          <p:nvPr>
            <p:ph type="sldNum" sz="quarter" idx="5"/>
          </p:nvPr>
        </p:nvSpPr>
        <p:spPr/>
        <p:txBody>
          <a:bodyPr/>
          <a:lstStyle/>
          <a:p>
            <a:fld id="{5A97DC2A-5F25-4947-91FB-3BC2ABB95F07}" type="slidenum">
              <a:rPr lang="nb-NO" smtClean="0"/>
              <a:t>3</a:t>
            </a:fld>
            <a:endParaRPr lang="nb-NO"/>
          </a:p>
        </p:txBody>
      </p:sp>
    </p:spTree>
    <p:extLst>
      <p:ext uri="{BB962C8B-B14F-4D97-AF65-F5344CB8AC3E}">
        <p14:creationId xmlns:p14="http://schemas.microsoft.com/office/powerpoint/2010/main" val="116960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Klimagassutslipp fra byggefasen tilsvarer utslipp fra energibruk i drift - Evenstad</a:t>
            </a:r>
          </a:p>
        </p:txBody>
      </p:sp>
      <p:sp>
        <p:nvSpPr>
          <p:cNvPr id="4" name="Slide Number Placeholder 3"/>
          <p:cNvSpPr>
            <a:spLocks noGrp="1"/>
          </p:cNvSpPr>
          <p:nvPr>
            <p:ph type="sldNum" sz="quarter" idx="5"/>
          </p:nvPr>
        </p:nvSpPr>
        <p:spPr/>
        <p:txBody>
          <a:bodyPr/>
          <a:lstStyle/>
          <a:p>
            <a:fld id="{6711E389-6B1A-4073-A398-96B5797B9778}" type="slidenum">
              <a:rPr lang="nb-NO" smtClean="0"/>
              <a:t>8</a:t>
            </a:fld>
            <a:endParaRPr lang="nb-NO"/>
          </a:p>
        </p:txBody>
      </p:sp>
    </p:spTree>
    <p:extLst>
      <p:ext uri="{BB962C8B-B14F-4D97-AF65-F5344CB8AC3E}">
        <p14:creationId xmlns:p14="http://schemas.microsoft.com/office/powerpoint/2010/main" val="221455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Campus Evenstad hadde ikke mål om fossilfritt eller utslippsfritt, men skulle være et ZEB bygg i drift. Her målte man energibruk til maskiner i byggefasen og transport til og fra byggeplass. Det man så var at byggefasen stod for rundt 7% av klimagassutslippene gjennom hele levetiden til bygget, og halvparten av dette var knyttet til utslipp fra maskiner i bruk innenfor </a:t>
            </a:r>
            <a:r>
              <a:rPr lang="nb-NO" dirty="0" err="1"/>
              <a:t>byggegjerdet</a:t>
            </a:r>
            <a:r>
              <a:rPr lang="nb-NO" dirty="0"/>
              <a:t>. </a:t>
            </a:r>
          </a:p>
          <a:p>
            <a:r>
              <a:rPr lang="nb-NO" dirty="0"/>
              <a:t>For  Lia Barnehage var kravet en fossilfri byggeplass, men ikke inkludert til og fra transport. For til- og fra transport var det et grundig arbeid som ble gjort for å kartlegge all transporten, dette vises nok ved at utslippene per m2 er høyere enn for Campus Evenstad, men det kan også være grunnet valg av materialer etc. For utslipp knyttet til maskiner og arbeid som skjer på byggeplassen er utslippene fra Lia barnehage kun 1/3 sammenlignet med utslippene fra Campus Evenstad, ettersom Lia Barnehage i all hovedsak benyttet seg av fossilfritt utstyr.</a:t>
            </a:r>
          </a:p>
        </p:txBody>
      </p:sp>
      <p:sp>
        <p:nvSpPr>
          <p:cNvPr id="4" name="Slide Number Placeholder 3"/>
          <p:cNvSpPr>
            <a:spLocks noGrp="1"/>
          </p:cNvSpPr>
          <p:nvPr>
            <p:ph type="sldNum" sz="quarter" idx="5"/>
          </p:nvPr>
        </p:nvSpPr>
        <p:spPr/>
        <p:txBody>
          <a:bodyPr/>
          <a:lstStyle/>
          <a:p>
            <a:fld id="{6711E389-6B1A-4073-A398-96B5797B9778}" type="slidenum">
              <a:rPr lang="nb-NO" smtClean="0"/>
              <a:t>9</a:t>
            </a:fld>
            <a:endParaRPr lang="nb-NO"/>
          </a:p>
        </p:txBody>
      </p:sp>
    </p:spTree>
    <p:extLst>
      <p:ext uri="{BB962C8B-B14F-4D97-AF65-F5344CB8AC3E}">
        <p14:creationId xmlns:p14="http://schemas.microsoft.com/office/powerpoint/2010/main" val="1184263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a:t>
            </a:r>
          </a:p>
        </p:txBody>
      </p:sp>
      <p:sp>
        <p:nvSpPr>
          <p:cNvPr id="4" name="Slide Number Placeholder 3"/>
          <p:cNvSpPr>
            <a:spLocks noGrp="1"/>
          </p:cNvSpPr>
          <p:nvPr>
            <p:ph type="sldNum" sz="quarter" idx="5"/>
          </p:nvPr>
        </p:nvSpPr>
        <p:spPr/>
        <p:txBody>
          <a:bodyPr/>
          <a:lstStyle/>
          <a:p>
            <a:fld id="{6711E389-6B1A-4073-A398-96B5797B9778}" type="slidenum">
              <a:rPr lang="nb-NO" smtClean="0"/>
              <a:t>10</a:t>
            </a:fld>
            <a:endParaRPr lang="nb-NO"/>
          </a:p>
        </p:txBody>
      </p:sp>
    </p:spTree>
    <p:extLst>
      <p:ext uri="{BB962C8B-B14F-4D97-AF65-F5344CB8AC3E}">
        <p14:creationId xmlns:p14="http://schemas.microsoft.com/office/powerpoint/2010/main" val="131131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091FE9-5642-447B-A657-51E61C78B318}"/>
              </a:ext>
            </a:extLst>
          </p:cNvPr>
          <p:cNvSpPr>
            <a:spLocks noGrp="1"/>
          </p:cNvSpPr>
          <p:nvPr>
            <p:ph type="body" sz="quarter" idx="20" hasCustomPrompt="1"/>
          </p:nvPr>
        </p:nvSpPr>
        <p:spPr>
          <a:xfrm>
            <a:off x="0" y="3821445"/>
            <a:ext cx="4585063" cy="2074529"/>
          </a:xfrm>
          <a:solidFill>
            <a:schemeClr val="bg1"/>
          </a:solidFill>
        </p:spPr>
        <p:txBody>
          <a:bodyPr/>
          <a:lstStyle>
            <a:lvl1pPr marL="0" indent="0">
              <a:buNone/>
              <a:defRPr/>
            </a:lvl1pPr>
          </a:lstStyle>
          <a:p>
            <a:pPr lvl="0"/>
            <a:r>
              <a:rPr lang="nb-NO"/>
              <a:t> </a:t>
            </a:r>
          </a:p>
        </p:txBody>
      </p:sp>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lvl1pPr>
          </a:lstStyle>
          <a:p>
            <a:endParaRPr lang="nb-NO"/>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2" name="Title 1">
            <a:extLst>
              <a:ext uri="{FF2B5EF4-FFF2-40B4-BE49-F238E27FC236}">
                <a16:creationId xmlns:a16="http://schemas.microsoft.com/office/drawing/2014/main" id="{C4136857-8A04-412B-B6B5-632FD407B032}"/>
              </a:ext>
            </a:extLst>
          </p:cNvPr>
          <p:cNvSpPr>
            <a:spLocks noGrp="1"/>
          </p:cNvSpPr>
          <p:nvPr>
            <p:ph type="ctrTitle" hasCustomPrompt="1"/>
          </p:nvPr>
        </p:nvSpPr>
        <p:spPr>
          <a:xfrm>
            <a:off x="720090" y="4198032"/>
            <a:ext cx="3847566"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
        <p:nvSpPr>
          <p:cNvPr id="13" name="Subtitle 2">
            <a:extLst>
              <a:ext uri="{FF2B5EF4-FFF2-40B4-BE49-F238E27FC236}">
                <a16:creationId xmlns:a16="http://schemas.microsoft.com/office/drawing/2014/main" id="{8EDF94FC-487E-4582-A68F-1CE82F069903}"/>
              </a:ext>
            </a:extLst>
          </p:cNvPr>
          <p:cNvSpPr>
            <a:spLocks noGrp="1"/>
          </p:cNvSpPr>
          <p:nvPr>
            <p:ph type="subTitle" idx="1"/>
          </p:nvPr>
        </p:nvSpPr>
        <p:spPr>
          <a:xfrm>
            <a:off x="720090" y="4931786"/>
            <a:ext cx="384756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1" name="Slide Number Placeholder 5">
            <a:extLst>
              <a:ext uri="{FF2B5EF4-FFF2-40B4-BE49-F238E27FC236}">
                <a16:creationId xmlns:a16="http://schemas.microsoft.com/office/drawing/2014/main" id="{A4B5E9D0-5AD0-4620-898F-B8CBAD3BCBA3}"/>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376239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hasCustomPrompt="1"/>
          </p:nvPr>
        </p:nvSpPr>
        <p:spPr>
          <a:xfrm>
            <a:off x="758191"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hasCustomPrompt="1"/>
          </p:nvPr>
        </p:nvSpPr>
        <p:spPr>
          <a:xfrm>
            <a:off x="2981389"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hasCustomPrompt="1"/>
          </p:nvPr>
        </p:nvSpPr>
        <p:spPr>
          <a:xfrm>
            <a:off x="5204587"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7427785"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4" name="Text Placeholder 5">
            <a:extLst>
              <a:ext uri="{FF2B5EF4-FFF2-40B4-BE49-F238E27FC236}">
                <a16:creationId xmlns:a16="http://schemas.microsoft.com/office/drawing/2014/main" id="{07F6985F-0D21-4B64-A375-95792C7EBAE9}"/>
              </a:ext>
            </a:extLst>
          </p:cNvPr>
          <p:cNvSpPr>
            <a:spLocks noGrp="1"/>
          </p:cNvSpPr>
          <p:nvPr>
            <p:ph type="body" sz="quarter" idx="22" hasCustomPrompt="1"/>
          </p:nvPr>
        </p:nvSpPr>
        <p:spPr>
          <a:xfrm>
            <a:off x="9650983"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7" name="Text Placeholder 2">
            <a:extLst>
              <a:ext uri="{FF2B5EF4-FFF2-40B4-BE49-F238E27FC236}">
                <a16:creationId xmlns:a16="http://schemas.microsoft.com/office/drawing/2014/main" id="{81F4C872-ADC6-4CB7-A95B-67721B28B3BA}"/>
              </a:ext>
            </a:extLst>
          </p:cNvPr>
          <p:cNvSpPr>
            <a:spLocks noGrp="1"/>
          </p:cNvSpPr>
          <p:nvPr>
            <p:ph idx="23"/>
          </p:nvPr>
        </p:nvSpPr>
        <p:spPr>
          <a:xfrm>
            <a:off x="758191"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8" name="Text Placeholder 2">
            <a:extLst>
              <a:ext uri="{FF2B5EF4-FFF2-40B4-BE49-F238E27FC236}">
                <a16:creationId xmlns:a16="http://schemas.microsoft.com/office/drawing/2014/main" id="{6C46C9DB-FDA2-4D7F-AE1E-DCF46A0EC357}"/>
              </a:ext>
            </a:extLst>
          </p:cNvPr>
          <p:cNvSpPr>
            <a:spLocks noGrp="1"/>
          </p:cNvSpPr>
          <p:nvPr>
            <p:ph idx="1"/>
          </p:nvPr>
        </p:nvSpPr>
        <p:spPr>
          <a:xfrm>
            <a:off x="2981389"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9" name="Text Placeholder 2">
            <a:extLst>
              <a:ext uri="{FF2B5EF4-FFF2-40B4-BE49-F238E27FC236}">
                <a16:creationId xmlns:a16="http://schemas.microsoft.com/office/drawing/2014/main" id="{90A9BB8B-DC94-4781-BC39-9CF0E2C0ED17}"/>
              </a:ext>
            </a:extLst>
          </p:cNvPr>
          <p:cNvSpPr>
            <a:spLocks noGrp="1"/>
          </p:cNvSpPr>
          <p:nvPr>
            <p:ph idx="24"/>
          </p:nvPr>
        </p:nvSpPr>
        <p:spPr>
          <a:xfrm>
            <a:off x="5204587"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0" name="Text Placeholder 2">
            <a:extLst>
              <a:ext uri="{FF2B5EF4-FFF2-40B4-BE49-F238E27FC236}">
                <a16:creationId xmlns:a16="http://schemas.microsoft.com/office/drawing/2014/main" id="{89A977F4-3F57-4229-A296-E33CE6E0E74B}"/>
              </a:ext>
            </a:extLst>
          </p:cNvPr>
          <p:cNvSpPr>
            <a:spLocks noGrp="1"/>
          </p:cNvSpPr>
          <p:nvPr>
            <p:ph idx="25"/>
          </p:nvPr>
        </p:nvSpPr>
        <p:spPr>
          <a:xfrm>
            <a:off x="7427785"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1" name="Text Placeholder 2">
            <a:extLst>
              <a:ext uri="{FF2B5EF4-FFF2-40B4-BE49-F238E27FC236}">
                <a16:creationId xmlns:a16="http://schemas.microsoft.com/office/drawing/2014/main" id="{0A1BAC33-EE11-4422-B2BC-1EA0C02293FB}"/>
              </a:ext>
            </a:extLst>
          </p:cNvPr>
          <p:cNvSpPr>
            <a:spLocks noGrp="1"/>
          </p:cNvSpPr>
          <p:nvPr>
            <p:ph idx="26"/>
          </p:nvPr>
        </p:nvSpPr>
        <p:spPr>
          <a:xfrm>
            <a:off x="9650983"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2" name="Slide Number Placeholder 5">
            <a:extLst>
              <a:ext uri="{FF2B5EF4-FFF2-40B4-BE49-F238E27FC236}">
                <a16:creationId xmlns:a16="http://schemas.microsoft.com/office/drawing/2014/main" id="{2B10A327-405D-42CA-9F67-2AF8ABA2131E}"/>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7664220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EAD0E29-8F74-4988-BBA5-045620273214}"/>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33" name="Text Placeholder 7">
            <a:extLst>
              <a:ext uri="{FF2B5EF4-FFF2-40B4-BE49-F238E27FC236}">
                <a16:creationId xmlns:a16="http://schemas.microsoft.com/office/drawing/2014/main" id="{391A1907-587F-4AC5-AC4B-C4922EBE1534}"/>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224640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34" name="Text Placeholder 7">
            <a:extLst>
              <a:ext uri="{FF2B5EF4-FFF2-40B4-BE49-F238E27FC236}">
                <a16:creationId xmlns:a16="http://schemas.microsoft.com/office/drawing/2014/main" id="{78F095F2-1200-4153-B40B-6070DBD68D25}"/>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7">
            <a:extLst>
              <a:ext uri="{FF2B5EF4-FFF2-40B4-BE49-F238E27FC236}">
                <a16:creationId xmlns:a16="http://schemas.microsoft.com/office/drawing/2014/main" id="{EE83CFFA-FA28-4227-B7FD-3CE7E3B02A3A}"/>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6" name="Text Placeholder 7">
            <a:extLst>
              <a:ext uri="{FF2B5EF4-FFF2-40B4-BE49-F238E27FC236}">
                <a16:creationId xmlns:a16="http://schemas.microsoft.com/office/drawing/2014/main" id="{4D32ADBD-5B56-428B-A199-9AB7822E3771}"/>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0C772AAB-162D-415B-AD04-9197D0E931E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8FDE23EB-7781-47C5-8E9D-5ECB5CACE725}"/>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9" name="Text Placeholder 5">
            <a:extLst>
              <a:ext uri="{FF2B5EF4-FFF2-40B4-BE49-F238E27FC236}">
                <a16:creationId xmlns:a16="http://schemas.microsoft.com/office/drawing/2014/main" id="{922518DF-DEFB-49ED-BAA2-08B2CF16FAC5}"/>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3" name="Picture Placeholder 5">
            <a:extLst>
              <a:ext uri="{FF2B5EF4-FFF2-40B4-BE49-F238E27FC236}">
                <a16:creationId xmlns:a16="http://schemas.microsoft.com/office/drawing/2014/main" id="{3E388245-6EB2-437A-B883-04BFEAFC555A}"/>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5" name="Text Placeholder 5">
            <a:extLst>
              <a:ext uri="{FF2B5EF4-FFF2-40B4-BE49-F238E27FC236}">
                <a16:creationId xmlns:a16="http://schemas.microsoft.com/office/drawing/2014/main" id="{6B23AD2F-8AE3-4CA8-B3C0-335391494AAC}"/>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6" name="Picture Placeholder 5">
            <a:extLst>
              <a:ext uri="{FF2B5EF4-FFF2-40B4-BE49-F238E27FC236}">
                <a16:creationId xmlns:a16="http://schemas.microsoft.com/office/drawing/2014/main" id="{21D50F64-AE70-4C8E-8972-E0D842014B9D}"/>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8" name="Text Placeholder 5">
            <a:extLst>
              <a:ext uri="{FF2B5EF4-FFF2-40B4-BE49-F238E27FC236}">
                <a16:creationId xmlns:a16="http://schemas.microsoft.com/office/drawing/2014/main" id="{85B76F5C-4718-4C5C-8DE6-74F30FB0730B}"/>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9" name="Picture Placeholder 5">
            <a:extLst>
              <a:ext uri="{FF2B5EF4-FFF2-40B4-BE49-F238E27FC236}">
                <a16:creationId xmlns:a16="http://schemas.microsoft.com/office/drawing/2014/main" id="{E5FC2B97-FD5C-4B1B-83C4-D5E8EBA684B1}"/>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31" name="Text Placeholder 5">
            <a:extLst>
              <a:ext uri="{FF2B5EF4-FFF2-40B4-BE49-F238E27FC236}">
                <a16:creationId xmlns:a16="http://schemas.microsoft.com/office/drawing/2014/main" id="{2594CEE0-C22F-41AE-9205-BC548E9BDF1B}"/>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2" name="Picture Placeholder 5">
            <a:extLst>
              <a:ext uri="{FF2B5EF4-FFF2-40B4-BE49-F238E27FC236}">
                <a16:creationId xmlns:a16="http://schemas.microsoft.com/office/drawing/2014/main" id="{94AA23CF-C5D4-4D0B-9372-C27D91E65DD7}"/>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Tree>
    <p:extLst>
      <p:ext uri="{BB962C8B-B14F-4D97-AF65-F5344CB8AC3E}">
        <p14:creationId xmlns:p14="http://schemas.microsoft.com/office/powerpoint/2010/main" val="26480248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9BE6C7B-6040-4D94-BFDE-7EBB6B516612}"/>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13" name="Slide Number Placeholder 5">
            <a:extLst>
              <a:ext uri="{FF2B5EF4-FFF2-40B4-BE49-F238E27FC236}">
                <a16:creationId xmlns:a16="http://schemas.microsoft.com/office/drawing/2014/main" id="{90A882E4-74CE-4D92-BC8D-06B977AEB64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0B11BCFA-81AC-404C-B12E-AB24A852C21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37104918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16B51D-CD6E-409B-8889-951D1E6807E5}"/>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6" name="Slide Number Placeholder 5">
            <a:extLst>
              <a:ext uri="{FF2B5EF4-FFF2-40B4-BE49-F238E27FC236}">
                <a16:creationId xmlns:a16="http://schemas.microsoft.com/office/drawing/2014/main" id="{4C175CCE-1F6F-48C4-83A8-3D1E980DEDE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7" name="Footer Placeholder 4">
            <a:extLst>
              <a:ext uri="{FF2B5EF4-FFF2-40B4-BE49-F238E27FC236}">
                <a16:creationId xmlns:a16="http://schemas.microsoft.com/office/drawing/2014/main" id="{88EDD400-A9F0-4F1D-A751-248CBEB77044}"/>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3521125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231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4038600" y="2721114"/>
            <a:ext cx="4114800" cy="1200329"/>
          </a:xfrm>
        </p:spPr>
        <p:txBody>
          <a:bodyPr>
            <a:noAutofit/>
          </a:bodyPr>
          <a:lstStyle>
            <a:lvl1pPr algn="ctr">
              <a:defRPr sz="3900">
                <a:solidFill>
                  <a:schemeClr val="bg1"/>
                </a:solidFill>
              </a:defRPr>
            </a:lvl1pPr>
          </a:lstStyle>
          <a:p>
            <a:r>
              <a:rPr lang="nb-NO"/>
              <a:t>Teknologi for et bedre samfunn</a:t>
            </a:r>
            <a:endParaRPr lang="nb-NO" sz="3900"/>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26090972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apittel Blå">
    <p:bg>
      <p:bgPr>
        <a:solidFill>
          <a:schemeClr val="tx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657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apittel Rød">
    <p:bg>
      <p:bgPr>
        <a:solidFill>
          <a:schemeClr val="accent5"/>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9248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apittel Grønn">
    <p:bg>
      <p:bgPr>
        <a:solidFill>
          <a:schemeClr val="accent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1757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apittel Lys Grønn">
    <p:bg>
      <p:bgPr>
        <a:solidFill>
          <a:schemeClr val="accent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tx2"/>
                </a:solidFill>
              </a:defRPr>
            </a:lvl1pPr>
          </a:lstStyle>
          <a:p>
            <a:endParaRPr lang="nb-NO"/>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tx2"/>
                </a:solidFill>
              </a:defRPr>
            </a:lvl1pPr>
          </a:lstStyle>
          <a:p>
            <a:r>
              <a:rPr lang="en-US"/>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indent="-396000">
              <a:buClrTx/>
              <a:buFont typeface="+mj-lt"/>
              <a:buAutoNum type="romanUcPeriod"/>
              <a:defRPr>
                <a:solidFill>
                  <a:schemeClr val="tx2"/>
                </a:solidFill>
              </a:defRPr>
            </a:lvl1pPr>
            <a:lvl2pPr marL="720000">
              <a:buClrTx/>
              <a:buFont typeface="+mj-lt"/>
              <a:buAutoNum type="romanUcPeriod"/>
              <a:defRPr>
                <a:solidFill>
                  <a:schemeClr val="tx2"/>
                </a:solidFill>
              </a:defRPr>
            </a:lvl2pPr>
            <a:lvl3pPr marL="1044000">
              <a:buClrTx/>
              <a:buFont typeface="+mj-lt"/>
              <a:buAutoNum type="romanUcPeriod"/>
              <a:defRPr>
                <a:solidFill>
                  <a:schemeClr val="tx2"/>
                </a:solidFill>
              </a:defRPr>
            </a:lvl3pPr>
            <a:lvl4pPr marL="1350000">
              <a:buClrTx/>
              <a:buFont typeface="+mj-lt"/>
              <a:buAutoNum type="romanUcPeriod"/>
              <a:defRPr>
                <a:solidFill>
                  <a:schemeClr val="tx2"/>
                </a:solidFill>
              </a:defRPr>
            </a:lvl4pPr>
            <a:lvl5pPr marL="1638000">
              <a:buClrTx/>
              <a:buFont typeface="+mj-lt"/>
              <a:buAutoNum type="romanUcPeriod"/>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407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apittel Mørk Grønn">
    <p:bg>
      <p:bgPr>
        <a:solidFill>
          <a:schemeClr val="accent3"/>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493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2">
            <a:extLst>
              <a:ext uri="{FF2B5EF4-FFF2-40B4-BE49-F238E27FC236}">
                <a16:creationId xmlns:a16="http://schemas.microsoft.com/office/drawing/2014/main" id="{F6747267-EFBF-44BB-9183-953BF10B458F}"/>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ext Placeholder 2">
            <a:extLst>
              <a:ext uri="{FF2B5EF4-FFF2-40B4-BE49-F238E27FC236}">
                <a16:creationId xmlns:a16="http://schemas.microsoft.com/office/drawing/2014/main" id="{FE31E4EF-E536-4BF9-9022-3B7F2DAC9C06}"/>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23BE2648-25FC-495F-B368-4BD2F773FC40}"/>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2" name="Text Placeholder 2">
            <a:extLst>
              <a:ext uri="{FF2B5EF4-FFF2-40B4-BE49-F238E27FC236}">
                <a16:creationId xmlns:a16="http://schemas.microsoft.com/office/drawing/2014/main" id="{EE9E63F2-0D8E-4E93-9804-11C06A125F46}"/>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Slide Number Placeholder 5">
            <a:extLst>
              <a:ext uri="{FF2B5EF4-FFF2-40B4-BE49-F238E27FC236}">
                <a16:creationId xmlns:a16="http://schemas.microsoft.com/office/drawing/2014/main" id="{1E09ED89-26A1-4FE1-A40F-EB42F632CDBD}"/>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4158863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Kapittel Gul">
    <p:bg>
      <p:bgPr>
        <a:solidFill>
          <a:schemeClr val="accent4"/>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1388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Kapittel Lilla">
    <p:bg>
      <p:bgPr>
        <a:solidFill>
          <a:schemeClr val="accent6"/>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203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p:nvPr>
        </p:nvSpPr>
        <p:spPr>
          <a:xfrm>
            <a:off x="717981" y="1801570"/>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0" name="Text Placeholder 7">
            <a:extLst>
              <a:ext uri="{FF2B5EF4-FFF2-40B4-BE49-F238E27FC236}">
                <a16:creationId xmlns:a16="http://schemas.microsoft.com/office/drawing/2014/main" id="{CE0B8209-0B57-480E-BC05-65AB6422230C}"/>
              </a:ext>
            </a:extLst>
          </p:cNvPr>
          <p:cNvSpPr>
            <a:spLocks noGrp="1"/>
          </p:cNvSpPr>
          <p:nvPr>
            <p:ph type="body" sz="quarter" idx="26"/>
          </p:nvPr>
        </p:nvSpPr>
        <p:spPr>
          <a:xfrm>
            <a:off x="3565348" y="1797709"/>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21" name="Text Placeholder 5">
            <a:extLst>
              <a:ext uri="{FF2B5EF4-FFF2-40B4-BE49-F238E27FC236}">
                <a16:creationId xmlns:a16="http://schemas.microsoft.com/office/drawing/2014/main" id="{D82263EF-894B-494B-8677-D0C16378F258}"/>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3" name="Text Placeholder 7">
            <a:extLst>
              <a:ext uri="{FF2B5EF4-FFF2-40B4-BE49-F238E27FC236}">
                <a16:creationId xmlns:a16="http://schemas.microsoft.com/office/drawing/2014/main" id="{2E022E5D-734A-4E35-AC58-D0A331D35696}"/>
              </a:ext>
            </a:extLst>
          </p:cNvPr>
          <p:cNvSpPr>
            <a:spLocks noGrp="1"/>
          </p:cNvSpPr>
          <p:nvPr>
            <p:ph type="body" sz="quarter" idx="29"/>
          </p:nvPr>
        </p:nvSpPr>
        <p:spPr>
          <a:xfrm>
            <a:off x="6387315" y="1801570"/>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24" name="Text Placeholder 5">
            <a:extLst>
              <a:ext uri="{FF2B5EF4-FFF2-40B4-BE49-F238E27FC236}">
                <a16:creationId xmlns:a16="http://schemas.microsoft.com/office/drawing/2014/main" id="{7A1A1348-3E0D-44A2-ABE6-CB122F41E15A}"/>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6" name="Text Placeholder 7">
            <a:extLst>
              <a:ext uri="{FF2B5EF4-FFF2-40B4-BE49-F238E27FC236}">
                <a16:creationId xmlns:a16="http://schemas.microsoft.com/office/drawing/2014/main" id="{825859A8-6BC3-464B-BAC4-75EA404385C4}"/>
              </a:ext>
            </a:extLst>
          </p:cNvPr>
          <p:cNvSpPr>
            <a:spLocks noGrp="1"/>
          </p:cNvSpPr>
          <p:nvPr>
            <p:ph type="body" sz="quarter" idx="32"/>
          </p:nvPr>
        </p:nvSpPr>
        <p:spPr>
          <a:xfrm>
            <a:off x="9221981" y="1797709"/>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27" name="Text Placeholder 5">
            <a:extLst>
              <a:ext uri="{FF2B5EF4-FFF2-40B4-BE49-F238E27FC236}">
                <a16:creationId xmlns:a16="http://schemas.microsoft.com/office/drawing/2014/main" id="{3BB3FD65-5F30-4FDE-B70E-D59A74BE6817}"/>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2" name="Slide Number Placeholder 5">
            <a:extLst>
              <a:ext uri="{FF2B5EF4-FFF2-40B4-BE49-F238E27FC236}">
                <a16:creationId xmlns:a16="http://schemas.microsoft.com/office/drawing/2014/main" id="{15589A20-B34D-47F9-883F-6C734E90FE4E}"/>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204547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224640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6" name="Picture Placeholder 5">
            <a:extLst>
              <a:ext uri="{FF2B5EF4-FFF2-40B4-BE49-F238E27FC236}">
                <a16:creationId xmlns:a16="http://schemas.microsoft.com/office/drawing/2014/main" id="{2B1AC3E8-DC3F-4CE5-B272-5921EFCB66D6}"/>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9" name="Picture Placeholder 5">
            <a:extLst>
              <a:ext uri="{FF2B5EF4-FFF2-40B4-BE49-F238E27FC236}">
                <a16:creationId xmlns:a16="http://schemas.microsoft.com/office/drawing/2014/main" id="{0F10CBC3-6807-4D3C-8B23-0028D9CF8608}"/>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48" name="Picture Placeholder 5">
            <a:extLst>
              <a:ext uri="{FF2B5EF4-FFF2-40B4-BE49-F238E27FC236}">
                <a16:creationId xmlns:a16="http://schemas.microsoft.com/office/drawing/2014/main" id="{B501B0E5-0DFC-4286-9E8B-15E393E37480}"/>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52" name="Picture Placeholder 5">
            <a:extLst>
              <a:ext uri="{FF2B5EF4-FFF2-40B4-BE49-F238E27FC236}">
                <a16:creationId xmlns:a16="http://schemas.microsoft.com/office/drawing/2014/main" id="{2B934ECD-A752-45ED-BD72-370981CDAA93}"/>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61A31FA8-45E7-4F21-920C-1CD45F20D7E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419908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19" name="Slide Number Placeholder 5">
            <a:extLst>
              <a:ext uri="{FF2B5EF4-FFF2-40B4-BE49-F238E27FC236}">
                <a16:creationId xmlns:a16="http://schemas.microsoft.com/office/drawing/2014/main" id="{61A31FA8-45E7-4F21-920C-1CD45F20D7E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217198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6" name="Slide Number Placeholder 5">
            <a:extLst>
              <a:ext uri="{FF2B5EF4-FFF2-40B4-BE49-F238E27FC236}">
                <a16:creationId xmlns:a16="http://schemas.microsoft.com/office/drawing/2014/main" id="{9819E40C-11F9-4CC9-A0F5-A28346A4DD61}"/>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4019057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17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4038600" y="2721114"/>
            <a:ext cx="4114800" cy="1200329"/>
          </a:xfrm>
        </p:spPr>
        <p:txBody>
          <a:bodyPr>
            <a:noAutofit/>
          </a:bodyPr>
          <a:lstStyle>
            <a:lvl1pPr algn="ctr">
              <a:defRPr sz="3900">
                <a:solidFill>
                  <a:schemeClr val="bg1"/>
                </a:solidFill>
              </a:defRPr>
            </a:lvl1pPr>
          </a:lstStyle>
          <a:p>
            <a:r>
              <a:rPr lang="nb-NO"/>
              <a:t>Teknologi for et bedre samfunn</a:t>
            </a:r>
            <a:endParaRPr lang="nb-NO" sz="3900"/>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699857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nb-NO"/>
              <a:t>Month 2016</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024154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hasCustomPrompt="1"/>
          </p:nvPr>
        </p:nvSpPr>
        <p:spPr>
          <a:xfrm>
            <a:off x="2102645" y="379964"/>
            <a:ext cx="9369266" cy="1051168"/>
          </a:xfrm>
        </p:spPr>
        <p:txBody>
          <a:bodyPr/>
          <a:lstStyle>
            <a:lvl1pPr>
              <a:defRPr/>
            </a:lvl1pPr>
          </a:lstStyle>
          <a:p>
            <a:r>
              <a:rPr lang="en-GB"/>
              <a:t>Click to add title</a:t>
            </a:r>
          </a:p>
        </p:txBody>
      </p:sp>
      <p:sp>
        <p:nvSpPr>
          <p:cNvPr id="3" name="Text Placeholder 2">
            <a:extLst>
              <a:ext uri="{FF2B5EF4-FFF2-40B4-BE49-F238E27FC236}">
                <a16:creationId xmlns:a16="http://schemas.microsoft.com/office/drawing/2014/main" id="{CD1023A1-8AB4-4792-A544-334CC7A19877}"/>
              </a:ext>
            </a:extLst>
          </p:cNvPr>
          <p:cNvSpPr>
            <a:spLocks noGrp="1"/>
          </p:cNvSpPr>
          <p:nvPr>
            <p:ph type="body" sz="quarter" idx="13"/>
          </p:nvPr>
        </p:nvSpPr>
        <p:spPr>
          <a:xfrm>
            <a:off x="758189" y="2259018"/>
            <a:ext cx="10713721" cy="391001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917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de med heldekkende bild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2CB31F07-7988-4E6E-9EB1-1E331F9F374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p:spPr>
        <p:txBody>
          <a:bodyPr wrap="square">
            <a:noAutofit/>
          </a:bodyPr>
          <a:lstStyle>
            <a:lvl1pPr algn="ctr">
              <a:buNone/>
              <a:defRPr/>
            </a:lvl1pPr>
          </a:lstStyle>
          <a:p>
            <a:r>
              <a:rPr lang="nb-NO"/>
              <a:t>Klikk på ikonet for å legge til et bilde</a:t>
            </a:r>
          </a:p>
        </p:txBody>
      </p:sp>
      <p:sp>
        <p:nvSpPr>
          <p:cNvPr id="21" name="Text Placeholder 2">
            <a:extLst>
              <a:ext uri="{FF2B5EF4-FFF2-40B4-BE49-F238E27FC236}">
                <a16:creationId xmlns:a16="http://schemas.microsoft.com/office/drawing/2014/main" id="{97978271-5187-4431-9708-C927DF0F7F6D}"/>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3" name="Subtitle 2">
            <a:extLst>
              <a:ext uri="{FF2B5EF4-FFF2-40B4-BE49-F238E27FC236}">
                <a16:creationId xmlns:a16="http://schemas.microsoft.com/office/drawing/2014/main" id="{8637D6E0-F061-4BBC-8DBC-562373D266A8}"/>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8022499" y="6354535"/>
            <a:ext cx="342401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22" name="Title 1">
            <a:extLst>
              <a:ext uri="{FF2B5EF4-FFF2-40B4-BE49-F238E27FC236}">
                <a16:creationId xmlns:a16="http://schemas.microsoft.com/office/drawing/2014/main" id="{45768DF2-6EBF-48BC-A321-F4FD52853E7F}"/>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
        <p:nvSpPr>
          <p:cNvPr id="9" name="Slide Number Placeholder 5">
            <a:extLst>
              <a:ext uri="{FF2B5EF4-FFF2-40B4-BE49-F238E27FC236}">
                <a16:creationId xmlns:a16="http://schemas.microsoft.com/office/drawing/2014/main" id="{6BA452CE-6521-4710-BBBF-4AE21A3DDEF5}"/>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233958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tel, tekst og bil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p:spPr>
        <p:txBody>
          <a:bodyPr/>
          <a:lstStyle>
            <a:lvl1pPr>
              <a:buNone/>
              <a:defRPr/>
            </a:lvl1pPr>
          </a:lstStyle>
          <a:p>
            <a:r>
              <a:rPr lang="en-US"/>
              <a:t>Click icon to add picture</a:t>
            </a:r>
            <a:endParaRPr lang="en-GB"/>
          </a:p>
        </p:txBody>
      </p:sp>
      <p:sp>
        <p:nvSpPr>
          <p:cNvPr id="2" name="Title 1">
            <a:extLst>
              <a:ext uri="{FF2B5EF4-FFF2-40B4-BE49-F238E27FC236}">
                <a16:creationId xmlns:a16="http://schemas.microsoft.com/office/drawing/2014/main" id="{9D8C0CC4-FF8D-4840-9F6A-DCCFD694CE44}"/>
              </a:ext>
            </a:extLst>
          </p:cNvPr>
          <p:cNvSpPr>
            <a:spLocks noGrp="1"/>
          </p:cNvSpPr>
          <p:nvPr>
            <p:ph type="title" hasCustomPrompt="1"/>
          </p:nvPr>
        </p:nvSpPr>
        <p:spPr/>
        <p:txBody>
          <a:bodyPr/>
          <a:lstStyle>
            <a:lvl1pPr>
              <a:defRPr/>
            </a:lvl1pPr>
          </a:lstStyle>
          <a:p>
            <a:r>
              <a:rPr lang="en-GB"/>
              <a:t>Click to add title</a:t>
            </a:r>
          </a:p>
        </p:txBody>
      </p:sp>
      <p:sp>
        <p:nvSpPr>
          <p:cNvPr id="11" name="Slide Number Placeholder 5">
            <a:extLst>
              <a:ext uri="{FF2B5EF4-FFF2-40B4-BE49-F238E27FC236}">
                <a16:creationId xmlns:a16="http://schemas.microsoft.com/office/drawing/2014/main" id="{5C7DF1C5-A62B-48F2-8482-9AFA5987E96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en-GB" smtClean="0"/>
              <a:pPr/>
              <a:t>‹#›</a:t>
            </a:fld>
            <a:endParaRPr lang="en-GB"/>
          </a:p>
        </p:txBody>
      </p:sp>
      <p:sp>
        <p:nvSpPr>
          <p:cNvPr id="4" name="Text Placeholder 3">
            <a:extLst>
              <a:ext uri="{FF2B5EF4-FFF2-40B4-BE49-F238E27FC236}">
                <a16:creationId xmlns:a16="http://schemas.microsoft.com/office/drawing/2014/main" id="{B91C3BC8-09FC-4FB8-8544-B5D999DF2BE0}"/>
              </a:ext>
            </a:extLst>
          </p:cNvPr>
          <p:cNvSpPr>
            <a:spLocks noGrp="1"/>
          </p:cNvSpPr>
          <p:nvPr>
            <p:ph type="body" sz="quarter" idx="14"/>
          </p:nvPr>
        </p:nvSpPr>
        <p:spPr>
          <a:xfrm>
            <a:off x="758190" y="2259018"/>
            <a:ext cx="5375910" cy="391001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583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lvl1pPr>
          </a:lstStyle>
          <a:p>
            <a:endParaRPr lang="nb-NO"/>
          </a:p>
        </p:txBody>
      </p:sp>
      <p:sp>
        <p:nvSpPr>
          <p:cNvPr id="7" name="Text Placeholder 6">
            <a:extLst>
              <a:ext uri="{FF2B5EF4-FFF2-40B4-BE49-F238E27FC236}">
                <a16:creationId xmlns:a16="http://schemas.microsoft.com/office/drawing/2014/main" id="{1EDC10EC-BA55-4582-BC51-54300AEE4C9D}"/>
              </a:ext>
            </a:extLst>
          </p:cNvPr>
          <p:cNvSpPr>
            <a:spLocks noGrp="1"/>
          </p:cNvSpPr>
          <p:nvPr>
            <p:ph type="body" sz="quarter" idx="18" hasCustomPrompt="1"/>
          </p:nvPr>
        </p:nvSpPr>
        <p:spPr>
          <a:xfrm>
            <a:off x="0" y="6374606"/>
            <a:ext cx="12192000" cy="483394"/>
          </a:xfrm>
          <a:prstGeom prst="rect">
            <a:avLst/>
          </a:prstGeom>
          <a:solidFill>
            <a:schemeClr val="tx2"/>
          </a:solidFill>
        </p:spPr>
        <p:txBody>
          <a:bodyPr/>
          <a:lstStyle>
            <a:lvl1pPr>
              <a:buNone/>
              <a:defRPr/>
            </a:lvl1pPr>
          </a:lstStyle>
          <a:p>
            <a:pPr lvl="0"/>
            <a:r>
              <a:rPr lang="nb-NO"/>
              <a:t> </a:t>
            </a:r>
          </a:p>
        </p:txBody>
      </p:sp>
      <p:sp>
        <p:nvSpPr>
          <p:cNvPr id="6" name="Slide Number Placeholder 5">
            <a:extLst>
              <a:ext uri="{FF2B5EF4-FFF2-40B4-BE49-F238E27FC236}">
                <a16:creationId xmlns:a16="http://schemas.microsoft.com/office/drawing/2014/main" id="{3A0BAEDA-2B5E-4C83-9161-0B871B632CD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6" name="Subtitle 2">
            <a:extLst>
              <a:ext uri="{FF2B5EF4-FFF2-40B4-BE49-F238E27FC236}">
                <a16:creationId xmlns:a16="http://schemas.microsoft.com/office/drawing/2014/main" id="{461BABB1-A447-405B-AF28-D9AB8C3C9B6A}"/>
              </a:ext>
            </a:extLst>
          </p:cNvPr>
          <p:cNvSpPr>
            <a:spLocks noGrp="1"/>
          </p:cNvSpPr>
          <p:nvPr>
            <p:ph type="subTitle" idx="1"/>
          </p:nvPr>
        </p:nvSpPr>
        <p:spPr>
          <a:xfrm>
            <a:off x="720090" y="4931786"/>
            <a:ext cx="341448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17" name="Title 1">
            <a:extLst>
              <a:ext uri="{FF2B5EF4-FFF2-40B4-BE49-F238E27FC236}">
                <a16:creationId xmlns:a16="http://schemas.microsoft.com/office/drawing/2014/main" id="{B7CAE32E-E8A6-4610-94FE-E5A3D98AB5DB}"/>
              </a:ext>
            </a:extLst>
          </p:cNvPr>
          <p:cNvSpPr>
            <a:spLocks noGrp="1"/>
          </p:cNvSpPr>
          <p:nvPr>
            <p:ph type="ctrTitle" hasCustomPrompt="1"/>
          </p:nvPr>
        </p:nvSpPr>
        <p:spPr>
          <a:xfrm>
            <a:off x="720090" y="3662798"/>
            <a:ext cx="3414486" cy="1066446"/>
          </a:xfrm>
        </p:spPr>
        <p:txBody>
          <a:bodyPr lIns="0" tIns="0" rIns="0" bIns="0" anchor="b">
            <a:noAutofit/>
          </a:bodyPr>
          <a:lstStyle>
            <a:lvl1pPr algn="l">
              <a:defRPr sz="3850" b="1" spc="0" baseline="0">
                <a:solidFill>
                  <a:schemeClr val="tx2"/>
                </a:solidFill>
              </a:defRPr>
            </a:lvl1pPr>
          </a:lstStyle>
          <a:p>
            <a:r>
              <a:rPr lang="nb-NO"/>
              <a:t>En kort tittel</a:t>
            </a:r>
          </a:p>
        </p:txBody>
      </p:sp>
      <p:sp>
        <p:nvSpPr>
          <p:cNvPr id="3" name="Rectangle 2" hidden="1">
            <a:extLst>
              <a:ext uri="{FF2B5EF4-FFF2-40B4-BE49-F238E27FC236}">
                <a16:creationId xmlns:a16="http://schemas.microsoft.com/office/drawing/2014/main" id="{4AE97785-6E28-487C-A237-AF5F013A8878}"/>
              </a:ext>
            </a:extLst>
          </p:cNvPr>
          <p:cNvSpPr/>
          <p:nvPr userDrawn="1"/>
        </p:nvSpPr>
        <p:spPr>
          <a:xfrm>
            <a:off x="0" y="6374606"/>
            <a:ext cx="12192000" cy="4833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Tree>
    <p:extLst>
      <p:ext uri="{BB962C8B-B14F-4D97-AF65-F5344CB8AC3E}">
        <p14:creationId xmlns:p14="http://schemas.microsoft.com/office/powerpoint/2010/main" val="3196187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med heldekkende bild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3A9B36A6-D5A0-40FE-A730-776C70C5C38A}"/>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p:spPr>
        <p:txBody>
          <a:bodyPr wrap="square">
            <a:noAutofit/>
          </a:bodyPr>
          <a:lstStyle>
            <a:lvl1pPr algn="ctr">
              <a:buNone/>
              <a:defRPr/>
            </a:lvl1pPr>
          </a:lstStyle>
          <a:p>
            <a:r>
              <a:rPr lang="en-US"/>
              <a:t>Click icon to add picture</a:t>
            </a:r>
            <a:endParaRPr lang="nb-NO"/>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2">
            <a:extLst>
              <a:ext uri="{FF2B5EF4-FFF2-40B4-BE49-F238E27FC236}">
                <a16:creationId xmlns:a16="http://schemas.microsoft.com/office/drawing/2014/main" id="{C5F535E3-A827-48E2-B683-3A78074E015A}"/>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5" name="Subtitle 2">
            <a:extLst>
              <a:ext uri="{FF2B5EF4-FFF2-40B4-BE49-F238E27FC236}">
                <a16:creationId xmlns:a16="http://schemas.microsoft.com/office/drawing/2014/main" id="{963AB43E-274F-4813-ABFF-B76361154E38}"/>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6" name="Title 1">
            <a:extLst>
              <a:ext uri="{FF2B5EF4-FFF2-40B4-BE49-F238E27FC236}">
                <a16:creationId xmlns:a16="http://schemas.microsoft.com/office/drawing/2014/main" id="{705FF5DD-9FDA-4566-9B40-7642DC33ED9D}"/>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rgbClr val="05427C"/>
                </a:solidFill>
              </a:defRPr>
            </a:lvl1pPr>
          </a:lstStyle>
          <a:p>
            <a:r>
              <a:rPr lang="nb-NO"/>
              <a:t>En kort tittel</a:t>
            </a:r>
          </a:p>
        </p:txBody>
      </p:sp>
    </p:spTree>
    <p:extLst>
      <p:ext uri="{BB962C8B-B14F-4D97-AF65-F5344CB8AC3E}">
        <p14:creationId xmlns:p14="http://schemas.microsoft.com/office/powerpoint/2010/main" val="1426839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med heldekkende video">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D2D6A4DA-EB35-4A5F-AB92-FFD4A8A47038}"/>
              </a:ext>
            </a:extLst>
          </p:cNvPr>
          <p:cNvSpPr>
            <a:spLocks noGrp="1"/>
          </p:cNvSpPr>
          <p:nvPr>
            <p:ph type="media" sz="quarter" idx="14"/>
          </p:nvPr>
        </p:nvSpPr>
        <p:spPr>
          <a:xfrm>
            <a:off x="0" y="-1"/>
            <a:ext cx="12192000" cy="6858000"/>
          </a:xfrm>
          <a:prstGeom prst="rect">
            <a:avLst/>
          </a:prstGeom>
        </p:spPr>
        <p:txBody>
          <a:bodyPr/>
          <a:lstStyle/>
          <a:p>
            <a:endParaRPr lang="en-US"/>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8" name="Text Placeholder 2">
            <a:extLst>
              <a:ext uri="{FF2B5EF4-FFF2-40B4-BE49-F238E27FC236}">
                <a16:creationId xmlns:a16="http://schemas.microsoft.com/office/drawing/2014/main" id="{22AB73FD-6699-4F8E-8AC4-31A9B51185C8}"/>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9" name="Subtitle 2">
            <a:extLst>
              <a:ext uri="{FF2B5EF4-FFF2-40B4-BE49-F238E27FC236}">
                <a16:creationId xmlns:a16="http://schemas.microsoft.com/office/drawing/2014/main" id="{E5A0517A-F36B-49B2-8737-F152A42C805E}"/>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0" name="Title 1">
            <a:extLst>
              <a:ext uri="{FF2B5EF4-FFF2-40B4-BE49-F238E27FC236}">
                <a16:creationId xmlns:a16="http://schemas.microsoft.com/office/drawing/2014/main" id="{7C819F2B-234F-4A6E-BC98-756E17E805E1}"/>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2720511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0310D9-36FF-41E3-BE76-6C2A983940FC}"/>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369266" cy="1051168"/>
          </a:xfrm>
        </p:spPr>
        <p:txBody>
          <a:bodyPr/>
          <a:lstStyle>
            <a:lvl1pPr>
              <a:defRPr>
                <a:solidFill>
                  <a:schemeClr val="tx2"/>
                </a:solidFill>
              </a:defRPr>
            </a:lvl1pPr>
          </a:lstStyle>
          <a:p>
            <a:endParaRPr lang="nb-NO"/>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4" name="Text Placeholder 3">
            <a:extLst>
              <a:ext uri="{FF2B5EF4-FFF2-40B4-BE49-F238E27FC236}">
                <a16:creationId xmlns:a16="http://schemas.microsoft.com/office/drawing/2014/main" id="{0BE00044-7D51-4DCD-96F4-EEEBB6479F74}"/>
              </a:ext>
            </a:extLst>
          </p:cNvPr>
          <p:cNvSpPr>
            <a:spLocks noGrp="1"/>
          </p:cNvSpPr>
          <p:nvPr>
            <p:ph type="body" sz="quarter" idx="19"/>
          </p:nvPr>
        </p:nvSpPr>
        <p:spPr>
          <a:xfrm>
            <a:off x="759695" y="2266950"/>
            <a:ext cx="10712215" cy="391001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15573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a:prstGeom prst="rect">
            <a:avLst/>
          </a:prstGeom>
        </p:spPr>
        <p:txBody>
          <a:bodyPr/>
          <a:lstStyle>
            <a:lvl1pPr>
              <a:buNone/>
              <a:defRPr/>
            </a:lvl1pPr>
          </a:lstStyle>
          <a:p>
            <a:endParaRPr lang="nb-NO"/>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p:txBody>
          <a:bodyPr/>
          <a:lstStyle>
            <a:lvl1pPr>
              <a:defRPr/>
            </a:lvl1pPr>
          </a:lstStyle>
          <a:p>
            <a:endParaRPr lang="nb-NO"/>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a:xfrm>
            <a:off x="759695" y="2266950"/>
            <a:ext cx="5336305" cy="3910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6">
            <a:extLst>
              <a:ext uri="{FF2B5EF4-FFF2-40B4-BE49-F238E27FC236}">
                <a16:creationId xmlns:a16="http://schemas.microsoft.com/office/drawing/2014/main" id="{AE3C12E5-2F4F-4D23-91A9-A0907C2B0531}"/>
              </a:ext>
            </a:extLst>
          </p:cNvPr>
          <p:cNvSpPr>
            <a:spLocks noGrp="1"/>
          </p:cNvSpPr>
          <p:nvPr>
            <p:ph type="body" sz="quarter" idx="18" hasCustomPrompt="1"/>
          </p:nvPr>
        </p:nvSpPr>
        <p:spPr>
          <a:xfrm>
            <a:off x="0" y="6374606"/>
            <a:ext cx="12192000" cy="483394"/>
          </a:xfrm>
          <a:prstGeom prst="rect">
            <a:avLst/>
          </a:prstGeom>
          <a:solidFill>
            <a:schemeClr val="tx2"/>
          </a:solidFill>
        </p:spPr>
        <p:txBody>
          <a:bodyPr/>
          <a:lstStyle>
            <a:lvl1pPr>
              <a:buNone/>
              <a:defRPr/>
            </a:lvl1pPr>
          </a:lstStyle>
          <a:p>
            <a:pPr lvl="0"/>
            <a:r>
              <a:rPr lang="nb-NO"/>
              <a:t> </a:t>
            </a:r>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364998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5FD970-B6F5-48DC-9AA4-AC69DCFA1369}"/>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Slide Number Placeholder 5">
            <a:extLst>
              <a:ext uri="{FF2B5EF4-FFF2-40B4-BE49-F238E27FC236}">
                <a16:creationId xmlns:a16="http://schemas.microsoft.com/office/drawing/2014/main" id="{F444DAB5-754B-4A6F-B710-754439ADFDD0}"/>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8" name="Footer Placeholder 4">
            <a:extLst>
              <a:ext uri="{FF2B5EF4-FFF2-40B4-BE49-F238E27FC236}">
                <a16:creationId xmlns:a16="http://schemas.microsoft.com/office/drawing/2014/main" id="{3A8F863F-3ACF-4957-A9A6-A89D8AA0A874}"/>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282509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FE638F-3AD3-464E-BF13-79AB95AA7C25}"/>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5149124"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6360884" y="3517900"/>
            <a:ext cx="5149126"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Slide Number Placeholder 5">
            <a:extLst>
              <a:ext uri="{FF2B5EF4-FFF2-40B4-BE49-F238E27FC236}">
                <a16:creationId xmlns:a16="http://schemas.microsoft.com/office/drawing/2014/main" id="{A438A2C9-456E-4D4E-94D6-AED12A02C14C}"/>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2" name="Footer Placeholder 4">
            <a:extLst>
              <a:ext uri="{FF2B5EF4-FFF2-40B4-BE49-F238E27FC236}">
                <a16:creationId xmlns:a16="http://schemas.microsoft.com/office/drawing/2014/main" id="{0EE22A6A-0A3A-4F38-94A9-28038AC019E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4A462DB3-E68E-4AB4-9C93-064327EA7E6C}"/>
              </a:ext>
            </a:extLst>
          </p:cNvPr>
          <p:cNvSpPr>
            <a:spLocks noGrp="1"/>
          </p:cNvSpPr>
          <p:nvPr>
            <p:ph type="body" sz="quarter" idx="16"/>
          </p:nvPr>
        </p:nvSpPr>
        <p:spPr>
          <a:xfrm>
            <a:off x="758190" y="2660650"/>
            <a:ext cx="5149124"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5" name="Text Placeholder 5">
            <a:extLst>
              <a:ext uri="{FF2B5EF4-FFF2-40B4-BE49-F238E27FC236}">
                <a16:creationId xmlns:a16="http://schemas.microsoft.com/office/drawing/2014/main" id="{9922B3F0-06D5-4753-B10F-A22AC78E4C06}"/>
              </a:ext>
            </a:extLst>
          </p:cNvPr>
          <p:cNvSpPr>
            <a:spLocks noGrp="1"/>
          </p:cNvSpPr>
          <p:nvPr>
            <p:ph type="body" sz="quarter" idx="18"/>
          </p:nvPr>
        </p:nvSpPr>
        <p:spPr>
          <a:xfrm>
            <a:off x="6360882" y="2660650"/>
            <a:ext cx="5149127"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2691689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DD0381-8D8C-4D69-8735-BDFE5FEADB45}"/>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p:nvPr>
        </p:nvSpPr>
        <p:spPr>
          <a:xfrm>
            <a:off x="4601845"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844550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Slide Number Placeholder 5">
            <a:extLst>
              <a:ext uri="{FF2B5EF4-FFF2-40B4-BE49-F238E27FC236}">
                <a16:creationId xmlns:a16="http://schemas.microsoft.com/office/drawing/2014/main" id="{6FB1CFDE-A2D9-4ED8-8F76-8AA59BBB3C13}"/>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5" name="Footer Placeholder 4">
            <a:extLst>
              <a:ext uri="{FF2B5EF4-FFF2-40B4-BE49-F238E27FC236}">
                <a16:creationId xmlns:a16="http://schemas.microsoft.com/office/drawing/2014/main" id="{4BE5BC05-43BB-4A68-BCE7-66AB4600E80B}"/>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6" name="Text Placeholder 5">
            <a:extLst>
              <a:ext uri="{FF2B5EF4-FFF2-40B4-BE49-F238E27FC236}">
                <a16:creationId xmlns:a16="http://schemas.microsoft.com/office/drawing/2014/main" id="{960DF13D-F139-4941-BBE3-B8CEC4D8A189}"/>
              </a:ext>
            </a:extLst>
          </p:cNvPr>
          <p:cNvSpPr>
            <a:spLocks noGrp="1"/>
          </p:cNvSpPr>
          <p:nvPr>
            <p:ph type="body" sz="quarter" idx="16"/>
          </p:nvPr>
        </p:nvSpPr>
        <p:spPr>
          <a:xfrm>
            <a:off x="75819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7" name="Text Placeholder 5">
            <a:extLst>
              <a:ext uri="{FF2B5EF4-FFF2-40B4-BE49-F238E27FC236}">
                <a16:creationId xmlns:a16="http://schemas.microsoft.com/office/drawing/2014/main" id="{D4B456DA-80EA-425C-A234-5FD5B1D3578D}"/>
              </a:ext>
            </a:extLst>
          </p:cNvPr>
          <p:cNvSpPr>
            <a:spLocks noGrp="1"/>
          </p:cNvSpPr>
          <p:nvPr>
            <p:ph type="body" sz="quarter" idx="17"/>
          </p:nvPr>
        </p:nvSpPr>
        <p:spPr>
          <a:xfrm>
            <a:off x="4601845"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8" name="Text Placeholder 5">
            <a:extLst>
              <a:ext uri="{FF2B5EF4-FFF2-40B4-BE49-F238E27FC236}">
                <a16:creationId xmlns:a16="http://schemas.microsoft.com/office/drawing/2014/main" id="{1AE61440-BA51-47B3-8411-D11456A033C6}"/>
              </a:ext>
            </a:extLst>
          </p:cNvPr>
          <p:cNvSpPr>
            <a:spLocks noGrp="1"/>
          </p:cNvSpPr>
          <p:nvPr>
            <p:ph type="body" sz="quarter" idx="18"/>
          </p:nvPr>
        </p:nvSpPr>
        <p:spPr>
          <a:xfrm>
            <a:off x="844550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2521237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5B95E4-C4BF-4768-A1D0-3C89DC68BBF9}"/>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919B3BBC-3D41-4921-8659-202A8101495E}"/>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0" name="Footer Placeholder 4">
            <a:extLst>
              <a:ext uri="{FF2B5EF4-FFF2-40B4-BE49-F238E27FC236}">
                <a16:creationId xmlns:a16="http://schemas.microsoft.com/office/drawing/2014/main" id="{261063B8-8B1C-473D-BF7A-138131F03E62}"/>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41C31B6B-6FA0-4D20-871D-097EEB559C6D}"/>
              </a:ext>
            </a:extLst>
          </p:cNvPr>
          <p:cNvSpPr>
            <a:spLocks noGrp="1"/>
          </p:cNvSpPr>
          <p:nvPr>
            <p:ph type="body" sz="quarter" idx="16"/>
          </p:nvPr>
        </p:nvSpPr>
        <p:spPr>
          <a:xfrm>
            <a:off x="758190"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7" name="Text Placeholder 5">
            <a:extLst>
              <a:ext uri="{FF2B5EF4-FFF2-40B4-BE49-F238E27FC236}">
                <a16:creationId xmlns:a16="http://schemas.microsoft.com/office/drawing/2014/main" id="{D3017EFE-25AB-43D8-BC14-A9F3612FEA9C}"/>
              </a:ext>
            </a:extLst>
          </p:cNvPr>
          <p:cNvSpPr>
            <a:spLocks noGrp="1"/>
          </p:cNvSpPr>
          <p:nvPr>
            <p:ph type="body" sz="quarter" idx="17"/>
          </p:nvPr>
        </p:nvSpPr>
        <p:spPr>
          <a:xfrm>
            <a:off x="3594819"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1" name="Text Placeholder 5">
            <a:extLst>
              <a:ext uri="{FF2B5EF4-FFF2-40B4-BE49-F238E27FC236}">
                <a16:creationId xmlns:a16="http://schemas.microsoft.com/office/drawing/2014/main" id="{F4276D84-B999-403B-AB64-6C4371521469}"/>
              </a:ext>
            </a:extLst>
          </p:cNvPr>
          <p:cNvSpPr>
            <a:spLocks noGrp="1"/>
          </p:cNvSpPr>
          <p:nvPr>
            <p:ph type="body" sz="quarter" idx="18"/>
          </p:nvPr>
        </p:nvSpPr>
        <p:spPr>
          <a:xfrm>
            <a:off x="6431448"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2" name="Text Placeholder 5">
            <a:extLst>
              <a:ext uri="{FF2B5EF4-FFF2-40B4-BE49-F238E27FC236}">
                <a16:creationId xmlns:a16="http://schemas.microsoft.com/office/drawing/2014/main" id="{A71538D3-586D-494E-B89E-8380313D69D2}"/>
              </a:ext>
            </a:extLst>
          </p:cNvPr>
          <p:cNvSpPr>
            <a:spLocks noGrp="1"/>
          </p:cNvSpPr>
          <p:nvPr>
            <p:ph type="body" sz="quarter" idx="20"/>
          </p:nvPr>
        </p:nvSpPr>
        <p:spPr>
          <a:xfrm>
            <a:off x="9278257"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3" name="Text Placeholder 2">
            <a:extLst>
              <a:ext uri="{FF2B5EF4-FFF2-40B4-BE49-F238E27FC236}">
                <a16:creationId xmlns:a16="http://schemas.microsoft.com/office/drawing/2014/main" id="{5171294F-D84E-4A6F-870E-59E9DBCCA8CD}"/>
              </a:ext>
            </a:extLst>
          </p:cNvPr>
          <p:cNvSpPr>
            <a:spLocks noGrp="1"/>
          </p:cNvSpPr>
          <p:nvPr>
            <p:ph idx="1"/>
          </p:nvPr>
        </p:nvSpPr>
        <p:spPr>
          <a:xfrm>
            <a:off x="758190"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4" name="Text Placeholder 2">
            <a:extLst>
              <a:ext uri="{FF2B5EF4-FFF2-40B4-BE49-F238E27FC236}">
                <a16:creationId xmlns:a16="http://schemas.microsoft.com/office/drawing/2014/main" id="{EF101C2C-0C77-447C-BA84-1AABEF6FE385}"/>
              </a:ext>
            </a:extLst>
          </p:cNvPr>
          <p:cNvSpPr>
            <a:spLocks noGrp="1"/>
          </p:cNvSpPr>
          <p:nvPr>
            <p:ph idx="22"/>
          </p:nvPr>
        </p:nvSpPr>
        <p:spPr>
          <a:xfrm>
            <a:off x="3594819"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5" name="Text Placeholder 2">
            <a:extLst>
              <a:ext uri="{FF2B5EF4-FFF2-40B4-BE49-F238E27FC236}">
                <a16:creationId xmlns:a16="http://schemas.microsoft.com/office/drawing/2014/main" id="{EBB600D2-A0F5-4B88-8C17-3CD0807F9ED9}"/>
              </a:ext>
            </a:extLst>
          </p:cNvPr>
          <p:cNvSpPr>
            <a:spLocks noGrp="1"/>
          </p:cNvSpPr>
          <p:nvPr>
            <p:ph idx="23"/>
          </p:nvPr>
        </p:nvSpPr>
        <p:spPr>
          <a:xfrm>
            <a:off x="6431448"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B32EF8FC-B8B0-4AD1-8E82-18EFC5E83E6B}"/>
              </a:ext>
            </a:extLst>
          </p:cNvPr>
          <p:cNvSpPr>
            <a:spLocks noGrp="1"/>
          </p:cNvSpPr>
          <p:nvPr>
            <p:ph idx="24"/>
          </p:nvPr>
        </p:nvSpPr>
        <p:spPr>
          <a:xfrm>
            <a:off x="9278257"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55321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med heldekkende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9411C7D4-48C4-4B82-9272-C825344475C8}"/>
              </a:ext>
            </a:extLst>
          </p:cNvPr>
          <p:cNvSpPr>
            <a:spLocks noGrp="1"/>
          </p:cNvSpPr>
          <p:nvPr>
            <p:ph type="media" sz="quarter" idx="14"/>
          </p:nvPr>
        </p:nvSpPr>
        <p:spPr>
          <a:xfrm>
            <a:off x="0" y="-1"/>
            <a:ext cx="12192000" cy="6858000"/>
          </a:xfrm>
        </p:spPr>
        <p:txBody>
          <a:bodyPr/>
          <a:lstStyle/>
          <a:p>
            <a:endParaRPr lang="en-US"/>
          </a:p>
        </p:txBody>
      </p:sp>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8022499" y="6354535"/>
            <a:ext cx="342401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8" name="Slide Number Placeholder 5">
            <a:extLst>
              <a:ext uri="{FF2B5EF4-FFF2-40B4-BE49-F238E27FC236}">
                <a16:creationId xmlns:a16="http://schemas.microsoft.com/office/drawing/2014/main" id="{83E9D99F-0012-4E73-A817-39C3B2316B8A}"/>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
        <p:nvSpPr>
          <p:cNvPr id="13" name="Text Placeholder 2">
            <a:extLst>
              <a:ext uri="{FF2B5EF4-FFF2-40B4-BE49-F238E27FC236}">
                <a16:creationId xmlns:a16="http://schemas.microsoft.com/office/drawing/2014/main" id="{45E681C5-2E1A-4844-89DA-ACB28B04EDD6}"/>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4" name="Subtitle 2">
            <a:extLst>
              <a:ext uri="{FF2B5EF4-FFF2-40B4-BE49-F238E27FC236}">
                <a16:creationId xmlns:a16="http://schemas.microsoft.com/office/drawing/2014/main" id="{9D8E8E2B-3F64-4903-BA11-88E076433FB6}"/>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5" name="Title 1">
            <a:extLst>
              <a:ext uri="{FF2B5EF4-FFF2-40B4-BE49-F238E27FC236}">
                <a16:creationId xmlns:a16="http://schemas.microsoft.com/office/drawing/2014/main" id="{4F918834-87D5-450E-9F18-8DFFE8EF3E4E}"/>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rgbClr val="05427C"/>
                </a:solidFill>
              </a:defRPr>
            </a:lvl1pPr>
          </a:lstStyle>
          <a:p>
            <a:r>
              <a:rPr lang="nb-NO"/>
              <a:t>En kort tittel</a:t>
            </a:r>
          </a:p>
        </p:txBody>
      </p:sp>
    </p:spTree>
    <p:extLst>
      <p:ext uri="{BB962C8B-B14F-4D97-AF65-F5344CB8AC3E}">
        <p14:creationId xmlns:p14="http://schemas.microsoft.com/office/powerpoint/2010/main" val="3191163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37645F-00DE-4717-91AE-21B7FDD76BB4}"/>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1B66DEC5-A299-4233-BF59-D0200E69FC4B}"/>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36E6D055-A78F-43F7-99EB-B44D7879B8CF}"/>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7" name="Text Placeholder 5">
            <a:extLst>
              <a:ext uri="{FF2B5EF4-FFF2-40B4-BE49-F238E27FC236}">
                <a16:creationId xmlns:a16="http://schemas.microsoft.com/office/drawing/2014/main" id="{D7B4C10E-44E8-4316-ADBF-4176B85E9969}"/>
              </a:ext>
            </a:extLst>
          </p:cNvPr>
          <p:cNvSpPr>
            <a:spLocks noGrp="1"/>
          </p:cNvSpPr>
          <p:nvPr>
            <p:ph type="body" sz="quarter" idx="16" hasCustomPrompt="1"/>
          </p:nvPr>
        </p:nvSpPr>
        <p:spPr>
          <a:xfrm>
            <a:off x="758191"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8" name="Text Placeholder 5">
            <a:extLst>
              <a:ext uri="{FF2B5EF4-FFF2-40B4-BE49-F238E27FC236}">
                <a16:creationId xmlns:a16="http://schemas.microsoft.com/office/drawing/2014/main" id="{C263C971-72D9-417A-838C-6B7D53DD9AB5}"/>
              </a:ext>
            </a:extLst>
          </p:cNvPr>
          <p:cNvSpPr>
            <a:spLocks noGrp="1"/>
          </p:cNvSpPr>
          <p:nvPr>
            <p:ph type="body" sz="quarter" idx="17" hasCustomPrompt="1"/>
          </p:nvPr>
        </p:nvSpPr>
        <p:spPr>
          <a:xfrm>
            <a:off x="2981389"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9" name="Text Placeholder 5">
            <a:extLst>
              <a:ext uri="{FF2B5EF4-FFF2-40B4-BE49-F238E27FC236}">
                <a16:creationId xmlns:a16="http://schemas.microsoft.com/office/drawing/2014/main" id="{A73A6F4C-9B53-4890-BE7B-A022FB064A44}"/>
              </a:ext>
            </a:extLst>
          </p:cNvPr>
          <p:cNvSpPr>
            <a:spLocks noGrp="1"/>
          </p:cNvSpPr>
          <p:nvPr>
            <p:ph type="body" sz="quarter" idx="18" hasCustomPrompt="1"/>
          </p:nvPr>
        </p:nvSpPr>
        <p:spPr>
          <a:xfrm>
            <a:off x="5204587"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3" name="Text Placeholder 5">
            <a:extLst>
              <a:ext uri="{FF2B5EF4-FFF2-40B4-BE49-F238E27FC236}">
                <a16:creationId xmlns:a16="http://schemas.microsoft.com/office/drawing/2014/main" id="{0EABF451-A30A-4B70-A311-E02AA51BD73F}"/>
              </a:ext>
            </a:extLst>
          </p:cNvPr>
          <p:cNvSpPr>
            <a:spLocks noGrp="1"/>
          </p:cNvSpPr>
          <p:nvPr>
            <p:ph type="body" sz="quarter" idx="20" hasCustomPrompt="1"/>
          </p:nvPr>
        </p:nvSpPr>
        <p:spPr>
          <a:xfrm>
            <a:off x="7427785"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4" name="Text Placeholder 5">
            <a:extLst>
              <a:ext uri="{FF2B5EF4-FFF2-40B4-BE49-F238E27FC236}">
                <a16:creationId xmlns:a16="http://schemas.microsoft.com/office/drawing/2014/main" id="{00C50359-0B90-473E-B638-5C6E12F4E58B}"/>
              </a:ext>
            </a:extLst>
          </p:cNvPr>
          <p:cNvSpPr>
            <a:spLocks noGrp="1"/>
          </p:cNvSpPr>
          <p:nvPr>
            <p:ph type="body" sz="quarter" idx="22" hasCustomPrompt="1"/>
          </p:nvPr>
        </p:nvSpPr>
        <p:spPr>
          <a:xfrm>
            <a:off x="9650983"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5" name="Text Placeholder 2">
            <a:extLst>
              <a:ext uri="{FF2B5EF4-FFF2-40B4-BE49-F238E27FC236}">
                <a16:creationId xmlns:a16="http://schemas.microsoft.com/office/drawing/2014/main" id="{12F0BFF5-0BE5-4A17-AD0B-2973A016BC85}"/>
              </a:ext>
            </a:extLst>
          </p:cNvPr>
          <p:cNvSpPr>
            <a:spLocks noGrp="1"/>
          </p:cNvSpPr>
          <p:nvPr>
            <p:ph idx="24"/>
          </p:nvPr>
        </p:nvSpPr>
        <p:spPr>
          <a:xfrm>
            <a:off x="758191"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FE9BE84A-8A6C-41DD-B315-07B16189200B}"/>
              </a:ext>
            </a:extLst>
          </p:cNvPr>
          <p:cNvSpPr>
            <a:spLocks noGrp="1"/>
          </p:cNvSpPr>
          <p:nvPr>
            <p:ph idx="1"/>
          </p:nvPr>
        </p:nvSpPr>
        <p:spPr>
          <a:xfrm>
            <a:off x="2981389"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7" name="Text Placeholder 2">
            <a:extLst>
              <a:ext uri="{FF2B5EF4-FFF2-40B4-BE49-F238E27FC236}">
                <a16:creationId xmlns:a16="http://schemas.microsoft.com/office/drawing/2014/main" id="{847321C3-4154-44B3-ABFA-277BCB352EE8}"/>
              </a:ext>
            </a:extLst>
          </p:cNvPr>
          <p:cNvSpPr>
            <a:spLocks noGrp="1"/>
          </p:cNvSpPr>
          <p:nvPr>
            <p:ph idx="25"/>
          </p:nvPr>
        </p:nvSpPr>
        <p:spPr>
          <a:xfrm>
            <a:off x="5204587"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8" name="Text Placeholder 2">
            <a:extLst>
              <a:ext uri="{FF2B5EF4-FFF2-40B4-BE49-F238E27FC236}">
                <a16:creationId xmlns:a16="http://schemas.microsoft.com/office/drawing/2014/main" id="{8B6C8C90-DD52-4FC6-A7FC-0CA1F6B30600}"/>
              </a:ext>
            </a:extLst>
          </p:cNvPr>
          <p:cNvSpPr>
            <a:spLocks noGrp="1"/>
          </p:cNvSpPr>
          <p:nvPr>
            <p:ph idx="26"/>
          </p:nvPr>
        </p:nvSpPr>
        <p:spPr>
          <a:xfrm>
            <a:off x="7427785"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9" name="Text Placeholder 2">
            <a:extLst>
              <a:ext uri="{FF2B5EF4-FFF2-40B4-BE49-F238E27FC236}">
                <a16:creationId xmlns:a16="http://schemas.microsoft.com/office/drawing/2014/main" id="{172B1DA1-AA1E-4C2A-B921-AD87D5A4E0B4}"/>
              </a:ext>
            </a:extLst>
          </p:cNvPr>
          <p:cNvSpPr>
            <a:spLocks noGrp="1"/>
          </p:cNvSpPr>
          <p:nvPr>
            <p:ph idx="27"/>
          </p:nvPr>
        </p:nvSpPr>
        <p:spPr>
          <a:xfrm>
            <a:off x="9650983"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9349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7496953-5DEE-49B4-8211-9067CD1A6D41}"/>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0" name="Slide Number Placeholder 5">
            <a:extLst>
              <a:ext uri="{FF2B5EF4-FFF2-40B4-BE49-F238E27FC236}">
                <a16:creationId xmlns:a16="http://schemas.microsoft.com/office/drawing/2014/main" id="{47B43333-FEED-49FB-BE24-31327738137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1" name="Footer Placeholder 4">
            <a:extLst>
              <a:ext uri="{FF2B5EF4-FFF2-40B4-BE49-F238E27FC236}">
                <a16:creationId xmlns:a16="http://schemas.microsoft.com/office/drawing/2014/main" id="{2FD57A55-73BA-450A-9273-24975A7F5ED6}"/>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2">
            <a:extLst>
              <a:ext uri="{FF2B5EF4-FFF2-40B4-BE49-F238E27FC236}">
                <a16:creationId xmlns:a16="http://schemas.microsoft.com/office/drawing/2014/main" id="{85BC3D22-7859-41A6-92FD-93C0927C8E6E}"/>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Text Placeholder 2">
            <a:extLst>
              <a:ext uri="{FF2B5EF4-FFF2-40B4-BE49-F238E27FC236}">
                <a16:creationId xmlns:a16="http://schemas.microsoft.com/office/drawing/2014/main" id="{4AE4DB8F-1F65-4E96-89C3-A53D39636258}"/>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Text Placeholder 2">
            <a:extLst>
              <a:ext uri="{FF2B5EF4-FFF2-40B4-BE49-F238E27FC236}">
                <a16:creationId xmlns:a16="http://schemas.microsoft.com/office/drawing/2014/main" id="{37A4E066-E94C-48EF-AFA8-D2837BC7D688}"/>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8" name="Text Placeholder 2">
            <a:extLst>
              <a:ext uri="{FF2B5EF4-FFF2-40B4-BE49-F238E27FC236}">
                <a16:creationId xmlns:a16="http://schemas.microsoft.com/office/drawing/2014/main" id="{E976DF51-5EA0-4493-B932-EBF3AB395507}"/>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237794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E3B279-DDF8-466D-BAE3-E1818024BF9A}"/>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A2C02546-FB88-4A2F-8539-75C6D57D7B8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D9E60C3C-3A07-409E-8AE9-F1074D1BA13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25" name="Text Placeholder 7">
            <a:extLst>
              <a:ext uri="{FF2B5EF4-FFF2-40B4-BE49-F238E27FC236}">
                <a16:creationId xmlns:a16="http://schemas.microsoft.com/office/drawing/2014/main" id="{491A31F3-225A-4D87-ADDA-6E4F2B4414BC}"/>
              </a:ext>
            </a:extLst>
          </p:cNvPr>
          <p:cNvSpPr>
            <a:spLocks noGrp="1"/>
          </p:cNvSpPr>
          <p:nvPr>
            <p:ph type="body" sz="quarter" idx="23"/>
          </p:nvPr>
        </p:nvSpPr>
        <p:spPr>
          <a:xfrm>
            <a:off x="717981" y="1801570"/>
            <a:ext cx="2247099" cy="4467600"/>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28" name="Text Placeholder 5">
            <a:extLst>
              <a:ext uri="{FF2B5EF4-FFF2-40B4-BE49-F238E27FC236}">
                <a16:creationId xmlns:a16="http://schemas.microsoft.com/office/drawing/2014/main" id="{B770482F-CCB3-4B7D-8454-DB70EA6B339E}"/>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9" name="Text Placeholder 7">
            <a:extLst>
              <a:ext uri="{FF2B5EF4-FFF2-40B4-BE49-F238E27FC236}">
                <a16:creationId xmlns:a16="http://schemas.microsoft.com/office/drawing/2014/main" id="{39E9E977-CEA3-4EC6-B64B-8B752209210F}"/>
              </a:ext>
            </a:extLst>
          </p:cNvPr>
          <p:cNvSpPr>
            <a:spLocks noGrp="1"/>
          </p:cNvSpPr>
          <p:nvPr>
            <p:ph type="body" sz="quarter" idx="26"/>
          </p:nvPr>
        </p:nvSpPr>
        <p:spPr>
          <a:xfrm>
            <a:off x="3565348" y="1797709"/>
            <a:ext cx="2247099" cy="4467600"/>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0" name="Text Placeholder 5">
            <a:extLst>
              <a:ext uri="{FF2B5EF4-FFF2-40B4-BE49-F238E27FC236}">
                <a16:creationId xmlns:a16="http://schemas.microsoft.com/office/drawing/2014/main" id="{C1010C08-ED2F-4346-B923-CF1C42334866}"/>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1" name="Text Placeholder 7">
            <a:extLst>
              <a:ext uri="{FF2B5EF4-FFF2-40B4-BE49-F238E27FC236}">
                <a16:creationId xmlns:a16="http://schemas.microsoft.com/office/drawing/2014/main" id="{9A0707BB-1CE3-46AA-B7BC-5BE7AF8A6C7E}"/>
              </a:ext>
            </a:extLst>
          </p:cNvPr>
          <p:cNvSpPr>
            <a:spLocks noGrp="1"/>
          </p:cNvSpPr>
          <p:nvPr>
            <p:ph type="body" sz="quarter" idx="29"/>
          </p:nvPr>
        </p:nvSpPr>
        <p:spPr>
          <a:xfrm>
            <a:off x="6387315" y="1801570"/>
            <a:ext cx="2247099" cy="4467600"/>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3" name="Text Placeholder 5">
            <a:extLst>
              <a:ext uri="{FF2B5EF4-FFF2-40B4-BE49-F238E27FC236}">
                <a16:creationId xmlns:a16="http://schemas.microsoft.com/office/drawing/2014/main" id="{35959A58-30AE-4118-BE88-ED24FA348376}"/>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5" name="Text Placeholder 7">
            <a:extLst>
              <a:ext uri="{FF2B5EF4-FFF2-40B4-BE49-F238E27FC236}">
                <a16:creationId xmlns:a16="http://schemas.microsoft.com/office/drawing/2014/main" id="{F561E615-F952-477F-8C9B-46657624D0D6}"/>
              </a:ext>
            </a:extLst>
          </p:cNvPr>
          <p:cNvSpPr>
            <a:spLocks noGrp="1"/>
          </p:cNvSpPr>
          <p:nvPr>
            <p:ph type="body" sz="quarter" idx="32"/>
          </p:nvPr>
        </p:nvSpPr>
        <p:spPr>
          <a:xfrm>
            <a:off x="9221981" y="1797709"/>
            <a:ext cx="2247099" cy="4467600"/>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7" name="Text Placeholder 5">
            <a:extLst>
              <a:ext uri="{FF2B5EF4-FFF2-40B4-BE49-F238E27FC236}">
                <a16:creationId xmlns:a16="http://schemas.microsoft.com/office/drawing/2014/main" id="{E7F1059D-1183-42ED-8503-3865336F7102}"/>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Tree>
    <p:extLst>
      <p:ext uri="{BB962C8B-B14F-4D97-AF65-F5344CB8AC3E}">
        <p14:creationId xmlns:p14="http://schemas.microsoft.com/office/powerpoint/2010/main" val="1968016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39932-1E73-416C-8188-05D9D9AB2176}"/>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33" name="Text Placeholder 7">
            <a:extLst>
              <a:ext uri="{FF2B5EF4-FFF2-40B4-BE49-F238E27FC236}">
                <a16:creationId xmlns:a16="http://schemas.microsoft.com/office/drawing/2014/main" id="{CDF75CAD-AF26-4B2E-A1D7-033275C98088}"/>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224640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34" name="Text Placeholder 7">
            <a:extLst>
              <a:ext uri="{FF2B5EF4-FFF2-40B4-BE49-F238E27FC236}">
                <a16:creationId xmlns:a16="http://schemas.microsoft.com/office/drawing/2014/main" id="{5578FDE3-879E-4781-9E54-49B9F581D624}"/>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7">
            <a:extLst>
              <a:ext uri="{FF2B5EF4-FFF2-40B4-BE49-F238E27FC236}">
                <a16:creationId xmlns:a16="http://schemas.microsoft.com/office/drawing/2014/main" id="{CEC2E523-2461-4546-8557-352F64BC07AF}"/>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6" name="Text Placeholder 7">
            <a:extLst>
              <a:ext uri="{FF2B5EF4-FFF2-40B4-BE49-F238E27FC236}">
                <a16:creationId xmlns:a16="http://schemas.microsoft.com/office/drawing/2014/main" id="{EA36C350-37EB-4618-9718-4836D79EF3EB}"/>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0C772AAB-162D-415B-AD04-9197D0E931E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8FDE23EB-7781-47C5-8E9D-5ECB5CACE725}"/>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9" name="Text Placeholder 5">
            <a:extLst>
              <a:ext uri="{FF2B5EF4-FFF2-40B4-BE49-F238E27FC236}">
                <a16:creationId xmlns:a16="http://schemas.microsoft.com/office/drawing/2014/main" id="{C25A96DF-E25B-493F-9B08-34427FD0124C}"/>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3" name="Picture Placeholder 5">
            <a:extLst>
              <a:ext uri="{FF2B5EF4-FFF2-40B4-BE49-F238E27FC236}">
                <a16:creationId xmlns:a16="http://schemas.microsoft.com/office/drawing/2014/main" id="{4B688F53-BBB1-445E-A6F3-E882BF4350CF}"/>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5" name="Text Placeholder 5">
            <a:extLst>
              <a:ext uri="{FF2B5EF4-FFF2-40B4-BE49-F238E27FC236}">
                <a16:creationId xmlns:a16="http://schemas.microsoft.com/office/drawing/2014/main" id="{B7F89116-451F-4DD0-89B2-164F33BA6B05}"/>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6" name="Picture Placeholder 5">
            <a:extLst>
              <a:ext uri="{FF2B5EF4-FFF2-40B4-BE49-F238E27FC236}">
                <a16:creationId xmlns:a16="http://schemas.microsoft.com/office/drawing/2014/main" id="{8632DFC8-C898-4272-AAA3-FAD775176DD5}"/>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8" name="Text Placeholder 5">
            <a:extLst>
              <a:ext uri="{FF2B5EF4-FFF2-40B4-BE49-F238E27FC236}">
                <a16:creationId xmlns:a16="http://schemas.microsoft.com/office/drawing/2014/main" id="{DED5923B-5AAF-4245-877F-42ACB4621ECD}"/>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9" name="Picture Placeholder 5">
            <a:extLst>
              <a:ext uri="{FF2B5EF4-FFF2-40B4-BE49-F238E27FC236}">
                <a16:creationId xmlns:a16="http://schemas.microsoft.com/office/drawing/2014/main" id="{DDA51DB5-67DF-4204-8F10-9CCD29DCCCB7}"/>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31" name="Text Placeholder 5">
            <a:extLst>
              <a:ext uri="{FF2B5EF4-FFF2-40B4-BE49-F238E27FC236}">
                <a16:creationId xmlns:a16="http://schemas.microsoft.com/office/drawing/2014/main" id="{DDC7ECDF-DFCF-4BD8-B37A-1D7F2B6B18D1}"/>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2" name="Picture Placeholder 5">
            <a:extLst>
              <a:ext uri="{FF2B5EF4-FFF2-40B4-BE49-F238E27FC236}">
                <a16:creationId xmlns:a16="http://schemas.microsoft.com/office/drawing/2014/main" id="{DD1D1FBC-C20C-41F8-BFCD-83937A110CAB}"/>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Tree>
    <p:extLst>
      <p:ext uri="{BB962C8B-B14F-4D97-AF65-F5344CB8AC3E}">
        <p14:creationId xmlns:p14="http://schemas.microsoft.com/office/powerpoint/2010/main" val="3826938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B3EC54-C1D9-4993-BCF2-0F580D9823AB}"/>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13" name="Slide Number Placeholder 5">
            <a:extLst>
              <a:ext uri="{FF2B5EF4-FFF2-40B4-BE49-F238E27FC236}">
                <a16:creationId xmlns:a16="http://schemas.microsoft.com/office/drawing/2014/main" id="{90A882E4-74CE-4D92-BC8D-06B977AEB64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0B11BCFA-81AC-404C-B12E-AB24A852C21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3113852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837074-A41C-4499-BC7D-9E0AF85D67FB}"/>
              </a:ext>
            </a:extLst>
          </p:cNvPr>
          <p:cNvSpPr/>
          <p:nvPr userDrawn="1"/>
        </p:nvSpPr>
        <p:spPr>
          <a:xfrm>
            <a:off x="0" y="6374606"/>
            <a:ext cx="12192000" cy="483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6" name="Slide Number Placeholder 5">
            <a:extLst>
              <a:ext uri="{FF2B5EF4-FFF2-40B4-BE49-F238E27FC236}">
                <a16:creationId xmlns:a16="http://schemas.microsoft.com/office/drawing/2014/main" id="{AD474BC7-695C-44CF-B728-5A6596373BB3}"/>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7" name="Footer Placeholder 4">
            <a:extLst>
              <a:ext uri="{FF2B5EF4-FFF2-40B4-BE49-F238E27FC236}">
                <a16:creationId xmlns:a16="http://schemas.microsoft.com/office/drawing/2014/main" id="{604936F4-C83E-4EE0-B9AC-7015095748A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3568688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1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4038600" y="2721114"/>
            <a:ext cx="4114800" cy="1200329"/>
          </a:xfrm>
        </p:spPr>
        <p:txBody>
          <a:bodyPr>
            <a:noAutofit/>
          </a:bodyPr>
          <a:lstStyle>
            <a:lvl1pPr algn="ctr">
              <a:defRPr sz="3900">
                <a:solidFill>
                  <a:schemeClr val="bg1"/>
                </a:solidFill>
              </a:defRPr>
            </a:lvl1pPr>
          </a:lstStyle>
          <a:p>
            <a:r>
              <a:rPr lang="nb-NO"/>
              <a:t>Teknologi for et bedre samfunn</a:t>
            </a:r>
            <a:endParaRPr lang="nb-NO" sz="3900"/>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2089172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091FE9-5642-447B-A657-51E61C78B318}"/>
              </a:ext>
            </a:extLst>
          </p:cNvPr>
          <p:cNvSpPr>
            <a:spLocks noGrp="1"/>
          </p:cNvSpPr>
          <p:nvPr>
            <p:ph type="body" sz="quarter" idx="20" hasCustomPrompt="1"/>
          </p:nvPr>
        </p:nvSpPr>
        <p:spPr>
          <a:xfrm>
            <a:off x="0" y="3821445"/>
            <a:ext cx="4585063" cy="2074529"/>
          </a:xfrm>
          <a:solidFill>
            <a:schemeClr val="bg1"/>
          </a:solidFill>
        </p:spPr>
        <p:txBody>
          <a:bodyPr/>
          <a:lstStyle>
            <a:lvl1pPr marL="0" indent="0">
              <a:buNone/>
              <a:defRPr/>
            </a:lvl1pPr>
          </a:lstStyle>
          <a:p>
            <a:pPr lvl="0"/>
            <a:r>
              <a:rPr lang="nb-NO"/>
              <a:t> </a:t>
            </a:r>
          </a:p>
        </p:txBody>
      </p:sp>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lvl1pPr>
          </a:lstStyle>
          <a:p>
            <a:endParaRPr lang="nb-NO"/>
          </a:p>
        </p:txBody>
      </p:sp>
      <p:sp>
        <p:nvSpPr>
          <p:cNvPr id="12" name="Title 1">
            <a:extLst>
              <a:ext uri="{FF2B5EF4-FFF2-40B4-BE49-F238E27FC236}">
                <a16:creationId xmlns:a16="http://schemas.microsoft.com/office/drawing/2014/main" id="{C4136857-8A04-412B-B6B5-632FD407B032}"/>
              </a:ext>
            </a:extLst>
          </p:cNvPr>
          <p:cNvSpPr>
            <a:spLocks noGrp="1"/>
          </p:cNvSpPr>
          <p:nvPr>
            <p:ph type="ctrTitle" hasCustomPrompt="1"/>
          </p:nvPr>
        </p:nvSpPr>
        <p:spPr>
          <a:xfrm>
            <a:off x="720090" y="4198032"/>
            <a:ext cx="3847566" cy="533223"/>
          </a:xfrm>
          <a:solidFill>
            <a:schemeClr val="bg1"/>
          </a:solidFill>
        </p:spPr>
        <p:txBody>
          <a:bodyPr wrap="square" lIns="0" tIns="0" rIns="0" bIns="0" anchor="b">
            <a:spAutoFit/>
          </a:bodyPr>
          <a:lstStyle>
            <a:lvl1pPr algn="l">
              <a:defRPr sz="3850" b="1" spc="0" baseline="0">
                <a:solidFill>
                  <a:srgbClr val="05427C"/>
                </a:solidFill>
              </a:defRPr>
            </a:lvl1pPr>
          </a:lstStyle>
          <a:p>
            <a:r>
              <a:rPr lang="nb-NO"/>
              <a:t>En kort tittel</a:t>
            </a:r>
          </a:p>
        </p:txBody>
      </p:sp>
      <p:sp>
        <p:nvSpPr>
          <p:cNvPr id="13" name="Subtitle 2">
            <a:extLst>
              <a:ext uri="{FF2B5EF4-FFF2-40B4-BE49-F238E27FC236}">
                <a16:creationId xmlns:a16="http://schemas.microsoft.com/office/drawing/2014/main" id="{8EDF94FC-487E-4582-A68F-1CE82F069903}"/>
              </a:ext>
            </a:extLst>
          </p:cNvPr>
          <p:cNvSpPr>
            <a:spLocks noGrp="1"/>
          </p:cNvSpPr>
          <p:nvPr>
            <p:ph type="subTitle" idx="1"/>
          </p:nvPr>
        </p:nvSpPr>
        <p:spPr>
          <a:xfrm>
            <a:off x="720090" y="4931786"/>
            <a:ext cx="384756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1" name="Slide Number Placeholder 5">
            <a:extLst>
              <a:ext uri="{FF2B5EF4-FFF2-40B4-BE49-F238E27FC236}">
                <a16:creationId xmlns:a16="http://schemas.microsoft.com/office/drawing/2014/main" id="{A4B5E9D0-5AD0-4620-898F-B8CBAD3BCBA3}"/>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pic>
        <p:nvPicPr>
          <p:cNvPr id="9" name="Graphic 8">
            <a:extLst>
              <a:ext uri="{FF2B5EF4-FFF2-40B4-BE49-F238E27FC236}">
                <a16:creationId xmlns:a16="http://schemas.microsoft.com/office/drawing/2014/main" id="{31B4F5CB-508E-40CD-99E9-A75C5CF518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1" y="-1"/>
            <a:ext cx="1099919" cy="1304666"/>
          </a:xfrm>
          <a:prstGeom prst="rect">
            <a:avLst/>
          </a:prstGeom>
        </p:spPr>
      </p:pic>
    </p:spTree>
    <p:extLst>
      <p:ext uri="{BB962C8B-B14F-4D97-AF65-F5344CB8AC3E}">
        <p14:creationId xmlns:p14="http://schemas.microsoft.com/office/powerpoint/2010/main" val="1983850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med heldekkende bilde">
    <p:bg>
      <p:bgPr>
        <a:solidFill>
          <a:schemeClr val="bg1"/>
        </a:solidFill>
        <a:effectLst/>
      </p:bgPr>
    </p:bg>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2CB31F07-7988-4E6E-9EB1-1E331F9F374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p:spPr>
        <p:txBody>
          <a:bodyPr wrap="square">
            <a:noAutofit/>
          </a:bodyPr>
          <a:lstStyle>
            <a:lvl1pPr algn="ctr">
              <a:buNone/>
              <a:defRPr/>
            </a:lvl1pPr>
          </a:lstStyle>
          <a:p>
            <a:r>
              <a:rPr lang="nb-NO"/>
              <a:t>Klikk på ikonet for å legge til et bilde</a:t>
            </a:r>
          </a:p>
        </p:txBody>
      </p:sp>
      <p:sp>
        <p:nvSpPr>
          <p:cNvPr id="21" name="Text Placeholder 2">
            <a:extLst>
              <a:ext uri="{FF2B5EF4-FFF2-40B4-BE49-F238E27FC236}">
                <a16:creationId xmlns:a16="http://schemas.microsoft.com/office/drawing/2014/main" id="{97978271-5187-4431-9708-C927DF0F7F6D}"/>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3" name="Subtitle 2">
            <a:extLst>
              <a:ext uri="{FF2B5EF4-FFF2-40B4-BE49-F238E27FC236}">
                <a16:creationId xmlns:a16="http://schemas.microsoft.com/office/drawing/2014/main" id="{8637D6E0-F061-4BBC-8DBC-562373D266A8}"/>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8022499" y="6354535"/>
            <a:ext cx="342401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22" name="Title 1">
            <a:extLst>
              <a:ext uri="{FF2B5EF4-FFF2-40B4-BE49-F238E27FC236}">
                <a16:creationId xmlns:a16="http://schemas.microsoft.com/office/drawing/2014/main" id="{45768DF2-6EBF-48BC-A321-F4FD52853E7F}"/>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
        <p:nvSpPr>
          <p:cNvPr id="9" name="Slide Number Placeholder 5">
            <a:extLst>
              <a:ext uri="{FF2B5EF4-FFF2-40B4-BE49-F238E27FC236}">
                <a16:creationId xmlns:a16="http://schemas.microsoft.com/office/drawing/2014/main" id="{6BA452CE-6521-4710-BBBF-4AE21A3DDEF5}"/>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pic>
        <p:nvPicPr>
          <p:cNvPr id="10" name="Graphic 9">
            <a:extLst>
              <a:ext uri="{FF2B5EF4-FFF2-40B4-BE49-F238E27FC236}">
                <a16:creationId xmlns:a16="http://schemas.microsoft.com/office/drawing/2014/main" id="{0597384E-57FD-4F04-8C50-6AF0A2BD8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1" y="-1"/>
            <a:ext cx="1099919" cy="1304666"/>
          </a:xfrm>
          <a:prstGeom prst="rect">
            <a:avLst/>
          </a:prstGeom>
        </p:spPr>
      </p:pic>
    </p:spTree>
    <p:extLst>
      <p:ext uri="{BB962C8B-B14F-4D97-AF65-F5344CB8AC3E}">
        <p14:creationId xmlns:p14="http://schemas.microsoft.com/office/powerpoint/2010/main" val="209818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5" y="379964"/>
            <a:ext cx="9369266" cy="1051168"/>
          </a:xfrm>
        </p:spPr>
        <p:txBody>
          <a:bodyPr/>
          <a:lstStyle>
            <a:lvl1pPr>
              <a:defRPr/>
            </a:lvl1pPr>
          </a:lstStyle>
          <a:p>
            <a:r>
              <a:rPr lang="nb-NO"/>
              <a:t>Klikk for å redigere tittelstil</a:t>
            </a:r>
          </a:p>
        </p:txBody>
      </p:sp>
      <p:sp>
        <p:nvSpPr>
          <p:cNvPr id="7" name="Text Placeholder 6">
            <a:extLst>
              <a:ext uri="{FF2B5EF4-FFF2-40B4-BE49-F238E27FC236}">
                <a16:creationId xmlns:a16="http://schemas.microsoft.com/office/drawing/2014/main" id="{8F04DE89-81A4-4BB5-B6A8-37F48E1E59EE}"/>
              </a:ext>
            </a:extLst>
          </p:cNvPr>
          <p:cNvSpPr>
            <a:spLocks noGrp="1"/>
          </p:cNvSpPr>
          <p:nvPr>
            <p:ph type="body" sz="quarter" idx="12"/>
          </p:nvPr>
        </p:nvSpPr>
        <p:spPr>
          <a:xfrm>
            <a:off x="758189" y="2259018"/>
            <a:ext cx="10713721" cy="3910012"/>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45436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de med heldekkende video">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9411C7D4-48C4-4B82-9272-C825344475C8}"/>
              </a:ext>
            </a:extLst>
          </p:cNvPr>
          <p:cNvSpPr>
            <a:spLocks noGrp="1"/>
          </p:cNvSpPr>
          <p:nvPr>
            <p:ph type="media" sz="quarter" idx="14"/>
          </p:nvPr>
        </p:nvSpPr>
        <p:spPr>
          <a:xfrm>
            <a:off x="0" y="-1"/>
            <a:ext cx="12192000" cy="6858000"/>
          </a:xfrm>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8022499" y="6354535"/>
            <a:ext cx="342401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8" name="Slide Number Placeholder 5">
            <a:extLst>
              <a:ext uri="{FF2B5EF4-FFF2-40B4-BE49-F238E27FC236}">
                <a16:creationId xmlns:a16="http://schemas.microsoft.com/office/drawing/2014/main" id="{83E9D99F-0012-4E73-A817-39C3B2316B8A}"/>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pic>
        <p:nvPicPr>
          <p:cNvPr id="9" name="Graphic 8">
            <a:extLst>
              <a:ext uri="{FF2B5EF4-FFF2-40B4-BE49-F238E27FC236}">
                <a16:creationId xmlns:a16="http://schemas.microsoft.com/office/drawing/2014/main" id="{B691721E-7EAA-4CAE-8AD6-46313E87B5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1" y="-1"/>
            <a:ext cx="1099919" cy="1304666"/>
          </a:xfrm>
          <a:prstGeom prst="rect">
            <a:avLst/>
          </a:prstGeom>
        </p:spPr>
      </p:pic>
      <p:sp>
        <p:nvSpPr>
          <p:cNvPr id="10" name="Text Placeholder 2">
            <a:extLst>
              <a:ext uri="{FF2B5EF4-FFF2-40B4-BE49-F238E27FC236}">
                <a16:creationId xmlns:a16="http://schemas.microsoft.com/office/drawing/2014/main" id="{A0E397CE-3BE9-4B6D-A6CA-DA7C6931A237}"/>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1" name="Subtitle 2">
            <a:extLst>
              <a:ext uri="{FF2B5EF4-FFF2-40B4-BE49-F238E27FC236}">
                <a16:creationId xmlns:a16="http://schemas.microsoft.com/office/drawing/2014/main" id="{C48FCAF9-0444-4E65-BC4B-318753FE8C19}"/>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2" name="Title 1">
            <a:extLst>
              <a:ext uri="{FF2B5EF4-FFF2-40B4-BE49-F238E27FC236}">
                <a16:creationId xmlns:a16="http://schemas.microsoft.com/office/drawing/2014/main" id="{2228278C-DF93-4814-8B34-D031DEE1A188}"/>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3224551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5" y="379964"/>
            <a:ext cx="9369266" cy="1051168"/>
          </a:xfrm>
        </p:spPr>
        <p:txBody>
          <a:bodyPr/>
          <a:lstStyle>
            <a:lvl1pPr>
              <a:defRPr/>
            </a:lvl1pPr>
          </a:lstStyle>
          <a:p>
            <a:r>
              <a:rPr lang="nb-NO"/>
              <a:t>Klikk for å redigere tittelstil</a:t>
            </a:r>
          </a:p>
        </p:txBody>
      </p:sp>
      <p:sp>
        <p:nvSpPr>
          <p:cNvPr id="7" name="Text Placeholder 6">
            <a:extLst>
              <a:ext uri="{FF2B5EF4-FFF2-40B4-BE49-F238E27FC236}">
                <a16:creationId xmlns:a16="http://schemas.microsoft.com/office/drawing/2014/main" id="{8F04DE89-81A4-4BB5-B6A8-37F48E1E59EE}"/>
              </a:ext>
            </a:extLst>
          </p:cNvPr>
          <p:cNvSpPr>
            <a:spLocks noGrp="1"/>
          </p:cNvSpPr>
          <p:nvPr>
            <p:ph type="body" sz="quarter" idx="12"/>
          </p:nvPr>
        </p:nvSpPr>
        <p:spPr>
          <a:xfrm>
            <a:off x="758189" y="2259018"/>
            <a:ext cx="10713721" cy="3910012"/>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17783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p:spPr>
        <p:txBody>
          <a:bodyPr/>
          <a:lstStyle>
            <a:lvl1pPr>
              <a:buNone/>
              <a:defRPr/>
            </a:lvl1pPr>
          </a:lstStyle>
          <a:p>
            <a:r>
              <a:rPr lang="nb-NO"/>
              <a:t>Klikk på ikonet for å legge til et bilde</a:t>
            </a: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p:txBody>
          <a:bodyPr/>
          <a:lstStyle>
            <a:lvl1pPr>
              <a:defRPr/>
            </a:lvl1pPr>
          </a:lstStyle>
          <a:p>
            <a:r>
              <a:rPr lang="nb-NO"/>
              <a:t>Klikk for å redigere tittelstil</a:t>
            </a:r>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Slide Number Placeholder 5">
            <a:extLst>
              <a:ext uri="{FF2B5EF4-FFF2-40B4-BE49-F238E27FC236}">
                <a16:creationId xmlns:a16="http://schemas.microsoft.com/office/drawing/2014/main" id="{5C7DF1C5-A62B-48F2-8482-9AFA5987E96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545532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Slide Number Placeholder 5">
            <a:extLst>
              <a:ext uri="{FF2B5EF4-FFF2-40B4-BE49-F238E27FC236}">
                <a16:creationId xmlns:a16="http://schemas.microsoft.com/office/drawing/2014/main" id="{55B705F1-BD8F-4927-980D-9E3C23775A55}"/>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384918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5149124"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6360884" y="3517900"/>
            <a:ext cx="5149126"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2660650"/>
            <a:ext cx="5149124"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360882" y="2660650"/>
            <a:ext cx="5149127"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1" name="Slide Number Placeholder 5">
            <a:extLst>
              <a:ext uri="{FF2B5EF4-FFF2-40B4-BE49-F238E27FC236}">
                <a16:creationId xmlns:a16="http://schemas.microsoft.com/office/drawing/2014/main" id="{0E0D9193-69AD-43FB-9918-A2B29145892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295710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p:nvPr>
        </p:nvSpPr>
        <p:spPr>
          <a:xfrm>
            <a:off x="4601845"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844550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2660650"/>
            <a:ext cx="3064510"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4601845" y="2660650"/>
            <a:ext cx="3064510"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8445500" y="2660650"/>
            <a:ext cx="3064510"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5" name="Slide Number Placeholder 5">
            <a:extLst>
              <a:ext uri="{FF2B5EF4-FFF2-40B4-BE49-F238E27FC236}">
                <a16:creationId xmlns:a16="http://schemas.microsoft.com/office/drawing/2014/main" id="{C4B1CCD6-DE24-4885-B377-F22C82601BEA}"/>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2436821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tel og tekst i fi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2660650"/>
            <a:ext cx="2231753"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3594819" y="2660650"/>
            <a:ext cx="2231753"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431448" y="2660650"/>
            <a:ext cx="2231753"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9278257" y="2660650"/>
            <a:ext cx="2231753" cy="463550"/>
          </a:xfrm>
        </p:spPr>
        <p:txBody>
          <a:bodyPr anchor="ctr">
            <a:normAutofit/>
          </a:bodyPr>
          <a:lstStyle>
            <a:lvl1pPr marL="0" indent="0">
              <a:buNone/>
              <a:defRPr sz="2400" b="1">
                <a:solidFill>
                  <a:schemeClr val="bg1"/>
                </a:solidFill>
                <a:latin typeface="+mj-lt"/>
              </a:defRPr>
            </a:lvl1pPr>
          </a:lstStyle>
          <a:p>
            <a:pPr lvl="0"/>
            <a:endParaRPr lang="en-US"/>
          </a:p>
        </p:txBody>
      </p:sp>
      <p:sp>
        <p:nvSpPr>
          <p:cNvPr id="12" name="Text Placeholder 2">
            <a:extLst>
              <a:ext uri="{FF2B5EF4-FFF2-40B4-BE49-F238E27FC236}">
                <a16:creationId xmlns:a16="http://schemas.microsoft.com/office/drawing/2014/main" id="{1353C839-9966-4A19-AE29-71299F46D598}"/>
              </a:ext>
            </a:extLst>
          </p:cNvPr>
          <p:cNvSpPr>
            <a:spLocks noGrp="1"/>
          </p:cNvSpPr>
          <p:nvPr>
            <p:ph idx="21"/>
          </p:nvPr>
        </p:nvSpPr>
        <p:spPr>
          <a:xfrm>
            <a:off x="3594819"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Text Placeholder 2">
            <a:extLst>
              <a:ext uri="{FF2B5EF4-FFF2-40B4-BE49-F238E27FC236}">
                <a16:creationId xmlns:a16="http://schemas.microsoft.com/office/drawing/2014/main" id="{0E603540-E738-4A65-864E-9CE8F767BD6D}"/>
              </a:ext>
            </a:extLst>
          </p:cNvPr>
          <p:cNvSpPr>
            <a:spLocks noGrp="1"/>
          </p:cNvSpPr>
          <p:nvPr>
            <p:ph idx="22"/>
          </p:nvPr>
        </p:nvSpPr>
        <p:spPr>
          <a:xfrm>
            <a:off x="6431448"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Text Placeholder 2">
            <a:extLst>
              <a:ext uri="{FF2B5EF4-FFF2-40B4-BE49-F238E27FC236}">
                <a16:creationId xmlns:a16="http://schemas.microsoft.com/office/drawing/2014/main" id="{0B600F13-F9ED-4493-AEA6-C2211E17F328}"/>
              </a:ext>
            </a:extLst>
          </p:cNvPr>
          <p:cNvSpPr>
            <a:spLocks noGrp="1"/>
          </p:cNvSpPr>
          <p:nvPr>
            <p:ph idx="23"/>
          </p:nvPr>
        </p:nvSpPr>
        <p:spPr>
          <a:xfrm>
            <a:off x="9278257"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9" name="Slide Number Placeholder 5">
            <a:extLst>
              <a:ext uri="{FF2B5EF4-FFF2-40B4-BE49-F238E27FC236}">
                <a16:creationId xmlns:a16="http://schemas.microsoft.com/office/drawing/2014/main" id="{BC6E86D0-4AE7-46BC-A435-E79A60A5FA38}"/>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299304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hasCustomPrompt="1"/>
          </p:nvPr>
        </p:nvSpPr>
        <p:spPr>
          <a:xfrm>
            <a:off x="758191" y="2660650"/>
            <a:ext cx="1843430" cy="463550"/>
          </a:xfrm>
        </p:spPr>
        <p:txBody>
          <a:bodyPr anchor="ctr">
            <a:normAutofit/>
          </a:bodyPr>
          <a:lstStyle>
            <a:lvl1pPr marL="0" indent="0">
              <a:buNone/>
              <a:defRPr sz="2400" b="1">
                <a:solidFill>
                  <a:schemeClr val="bg1"/>
                </a:solidFill>
                <a:latin typeface="+mj-lt"/>
              </a:defRPr>
            </a:lvl1pPr>
          </a:lstStyle>
          <a:p>
            <a:pPr lvl="0"/>
            <a:r>
              <a:rPr lang="en-US"/>
              <a:t>Text</a:t>
            </a:r>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hasCustomPrompt="1"/>
          </p:nvPr>
        </p:nvSpPr>
        <p:spPr>
          <a:xfrm>
            <a:off x="2981389" y="2660650"/>
            <a:ext cx="1843430" cy="463550"/>
          </a:xfrm>
        </p:spPr>
        <p:txBody>
          <a:bodyPr anchor="ctr">
            <a:normAutofit/>
          </a:bodyPr>
          <a:lstStyle>
            <a:lvl1pPr marL="0" indent="0">
              <a:buNone/>
              <a:defRPr sz="2400" b="1">
                <a:solidFill>
                  <a:schemeClr val="bg1"/>
                </a:solidFill>
                <a:latin typeface="+mj-lt"/>
              </a:defRPr>
            </a:lvl1pPr>
          </a:lstStyle>
          <a:p>
            <a:pPr lvl="0"/>
            <a:r>
              <a:rPr lang="en-US"/>
              <a:t>Text</a:t>
            </a:r>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hasCustomPrompt="1"/>
          </p:nvPr>
        </p:nvSpPr>
        <p:spPr>
          <a:xfrm>
            <a:off x="5204587" y="2660650"/>
            <a:ext cx="1843430" cy="463550"/>
          </a:xfrm>
        </p:spPr>
        <p:txBody>
          <a:bodyPr anchor="ctr">
            <a:normAutofit/>
          </a:bodyPr>
          <a:lstStyle>
            <a:lvl1pPr marL="0" indent="0">
              <a:buNone/>
              <a:defRPr sz="2400" b="1">
                <a:solidFill>
                  <a:schemeClr val="bg1"/>
                </a:solidFill>
                <a:latin typeface="+mj-lt"/>
              </a:defRPr>
            </a:lvl1pPr>
          </a:lstStyle>
          <a:p>
            <a:pPr lvl="0"/>
            <a:r>
              <a:rPr lang="en-US"/>
              <a:t>Text</a:t>
            </a:r>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7427785" y="2660650"/>
            <a:ext cx="1843430" cy="463550"/>
          </a:xfrm>
        </p:spPr>
        <p:txBody>
          <a:bodyPr anchor="ctr">
            <a:normAutofit/>
          </a:bodyPr>
          <a:lstStyle>
            <a:lvl1pPr marL="0" indent="0">
              <a:buNone/>
              <a:defRPr sz="2400" b="1">
                <a:solidFill>
                  <a:schemeClr val="bg1"/>
                </a:solidFill>
                <a:latin typeface="+mj-lt"/>
              </a:defRPr>
            </a:lvl1pPr>
          </a:lstStyle>
          <a:p>
            <a:pPr lvl="0"/>
            <a:r>
              <a:rPr lang="en-US"/>
              <a:t>Text</a:t>
            </a:r>
          </a:p>
        </p:txBody>
      </p:sp>
      <p:sp>
        <p:nvSpPr>
          <p:cNvPr id="14" name="Text Placeholder 5">
            <a:extLst>
              <a:ext uri="{FF2B5EF4-FFF2-40B4-BE49-F238E27FC236}">
                <a16:creationId xmlns:a16="http://schemas.microsoft.com/office/drawing/2014/main" id="{07F6985F-0D21-4B64-A375-95792C7EBAE9}"/>
              </a:ext>
            </a:extLst>
          </p:cNvPr>
          <p:cNvSpPr>
            <a:spLocks noGrp="1"/>
          </p:cNvSpPr>
          <p:nvPr>
            <p:ph type="body" sz="quarter" idx="22" hasCustomPrompt="1"/>
          </p:nvPr>
        </p:nvSpPr>
        <p:spPr>
          <a:xfrm>
            <a:off x="9650983" y="2660650"/>
            <a:ext cx="1843430" cy="463550"/>
          </a:xfrm>
        </p:spPr>
        <p:txBody>
          <a:bodyPr anchor="ctr">
            <a:normAutofit/>
          </a:bodyPr>
          <a:lstStyle>
            <a:lvl1pPr marL="0" indent="0">
              <a:buNone/>
              <a:defRPr sz="2400" b="1">
                <a:solidFill>
                  <a:schemeClr val="bg1"/>
                </a:solidFill>
                <a:latin typeface="+mj-lt"/>
              </a:defRPr>
            </a:lvl1pPr>
          </a:lstStyle>
          <a:p>
            <a:pPr lvl="0"/>
            <a:r>
              <a:rPr lang="en-US"/>
              <a:t>Text</a:t>
            </a:r>
          </a:p>
        </p:txBody>
      </p:sp>
      <p:sp>
        <p:nvSpPr>
          <p:cNvPr id="17" name="Text Placeholder 2">
            <a:extLst>
              <a:ext uri="{FF2B5EF4-FFF2-40B4-BE49-F238E27FC236}">
                <a16:creationId xmlns:a16="http://schemas.microsoft.com/office/drawing/2014/main" id="{81F4C872-ADC6-4CB7-A95B-67721B28B3BA}"/>
              </a:ext>
            </a:extLst>
          </p:cNvPr>
          <p:cNvSpPr>
            <a:spLocks noGrp="1"/>
          </p:cNvSpPr>
          <p:nvPr>
            <p:ph idx="23"/>
          </p:nvPr>
        </p:nvSpPr>
        <p:spPr>
          <a:xfrm>
            <a:off x="758191"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8" name="Text Placeholder 2">
            <a:extLst>
              <a:ext uri="{FF2B5EF4-FFF2-40B4-BE49-F238E27FC236}">
                <a16:creationId xmlns:a16="http://schemas.microsoft.com/office/drawing/2014/main" id="{6C46C9DB-FDA2-4D7F-AE1E-DCF46A0EC357}"/>
              </a:ext>
            </a:extLst>
          </p:cNvPr>
          <p:cNvSpPr>
            <a:spLocks noGrp="1"/>
          </p:cNvSpPr>
          <p:nvPr>
            <p:ph idx="1"/>
          </p:nvPr>
        </p:nvSpPr>
        <p:spPr>
          <a:xfrm>
            <a:off x="2981389"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9" name="Text Placeholder 2">
            <a:extLst>
              <a:ext uri="{FF2B5EF4-FFF2-40B4-BE49-F238E27FC236}">
                <a16:creationId xmlns:a16="http://schemas.microsoft.com/office/drawing/2014/main" id="{90A9BB8B-DC94-4781-BC39-9CF0E2C0ED17}"/>
              </a:ext>
            </a:extLst>
          </p:cNvPr>
          <p:cNvSpPr>
            <a:spLocks noGrp="1"/>
          </p:cNvSpPr>
          <p:nvPr>
            <p:ph idx="24"/>
          </p:nvPr>
        </p:nvSpPr>
        <p:spPr>
          <a:xfrm>
            <a:off x="5204587"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0" name="Text Placeholder 2">
            <a:extLst>
              <a:ext uri="{FF2B5EF4-FFF2-40B4-BE49-F238E27FC236}">
                <a16:creationId xmlns:a16="http://schemas.microsoft.com/office/drawing/2014/main" id="{89A977F4-3F57-4229-A296-E33CE6E0E74B}"/>
              </a:ext>
            </a:extLst>
          </p:cNvPr>
          <p:cNvSpPr>
            <a:spLocks noGrp="1"/>
          </p:cNvSpPr>
          <p:nvPr>
            <p:ph idx="25"/>
          </p:nvPr>
        </p:nvSpPr>
        <p:spPr>
          <a:xfrm>
            <a:off x="7427785"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1" name="Text Placeholder 2">
            <a:extLst>
              <a:ext uri="{FF2B5EF4-FFF2-40B4-BE49-F238E27FC236}">
                <a16:creationId xmlns:a16="http://schemas.microsoft.com/office/drawing/2014/main" id="{0A1BAC33-EE11-4422-B2BC-1EA0C02293FB}"/>
              </a:ext>
            </a:extLst>
          </p:cNvPr>
          <p:cNvSpPr>
            <a:spLocks noGrp="1"/>
          </p:cNvSpPr>
          <p:nvPr>
            <p:ph idx="26"/>
          </p:nvPr>
        </p:nvSpPr>
        <p:spPr>
          <a:xfrm>
            <a:off x="9650983"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2" name="Slide Number Placeholder 5">
            <a:extLst>
              <a:ext uri="{FF2B5EF4-FFF2-40B4-BE49-F238E27FC236}">
                <a16:creationId xmlns:a16="http://schemas.microsoft.com/office/drawing/2014/main" id="{2B10A327-405D-42CA-9F67-2AF8ABA2131E}"/>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3218888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2">
            <a:extLst>
              <a:ext uri="{FF2B5EF4-FFF2-40B4-BE49-F238E27FC236}">
                <a16:creationId xmlns:a16="http://schemas.microsoft.com/office/drawing/2014/main" id="{F6747267-EFBF-44BB-9183-953BF10B458F}"/>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ext Placeholder 2">
            <a:extLst>
              <a:ext uri="{FF2B5EF4-FFF2-40B4-BE49-F238E27FC236}">
                <a16:creationId xmlns:a16="http://schemas.microsoft.com/office/drawing/2014/main" id="{FE31E4EF-E536-4BF9-9022-3B7F2DAC9C06}"/>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23BE2648-25FC-495F-B368-4BD2F773FC40}"/>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2" name="Text Placeholder 2">
            <a:extLst>
              <a:ext uri="{FF2B5EF4-FFF2-40B4-BE49-F238E27FC236}">
                <a16:creationId xmlns:a16="http://schemas.microsoft.com/office/drawing/2014/main" id="{EE9E63F2-0D8E-4E93-9804-11C06A125F46}"/>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Slide Number Placeholder 5">
            <a:extLst>
              <a:ext uri="{FF2B5EF4-FFF2-40B4-BE49-F238E27FC236}">
                <a16:creationId xmlns:a16="http://schemas.microsoft.com/office/drawing/2014/main" id="{1E09ED89-26A1-4FE1-A40F-EB42F632CDBD}"/>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618209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p:nvPr>
        </p:nvSpPr>
        <p:spPr>
          <a:xfrm>
            <a:off x="717981" y="1801570"/>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a:t>Text</a:t>
            </a:r>
          </a:p>
        </p:txBody>
      </p:sp>
      <p:sp>
        <p:nvSpPr>
          <p:cNvPr id="20" name="Text Placeholder 7">
            <a:extLst>
              <a:ext uri="{FF2B5EF4-FFF2-40B4-BE49-F238E27FC236}">
                <a16:creationId xmlns:a16="http://schemas.microsoft.com/office/drawing/2014/main" id="{CE0B8209-0B57-480E-BC05-65AB6422230C}"/>
              </a:ext>
            </a:extLst>
          </p:cNvPr>
          <p:cNvSpPr>
            <a:spLocks noGrp="1"/>
          </p:cNvSpPr>
          <p:nvPr>
            <p:ph type="body" sz="quarter" idx="26"/>
          </p:nvPr>
        </p:nvSpPr>
        <p:spPr>
          <a:xfrm>
            <a:off x="3565348" y="1797709"/>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a:p>
        </p:txBody>
      </p:sp>
      <p:sp>
        <p:nvSpPr>
          <p:cNvPr id="21" name="Text Placeholder 5">
            <a:extLst>
              <a:ext uri="{FF2B5EF4-FFF2-40B4-BE49-F238E27FC236}">
                <a16:creationId xmlns:a16="http://schemas.microsoft.com/office/drawing/2014/main" id="{D82263EF-894B-494B-8677-D0C16378F258}"/>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a:t>Text</a:t>
            </a:r>
          </a:p>
        </p:txBody>
      </p:sp>
      <p:sp>
        <p:nvSpPr>
          <p:cNvPr id="23" name="Text Placeholder 7">
            <a:extLst>
              <a:ext uri="{FF2B5EF4-FFF2-40B4-BE49-F238E27FC236}">
                <a16:creationId xmlns:a16="http://schemas.microsoft.com/office/drawing/2014/main" id="{2E022E5D-734A-4E35-AC58-D0A331D35696}"/>
              </a:ext>
            </a:extLst>
          </p:cNvPr>
          <p:cNvSpPr>
            <a:spLocks noGrp="1"/>
          </p:cNvSpPr>
          <p:nvPr>
            <p:ph type="body" sz="quarter" idx="29"/>
          </p:nvPr>
        </p:nvSpPr>
        <p:spPr>
          <a:xfrm>
            <a:off x="6387315" y="1801570"/>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a:p>
        </p:txBody>
      </p:sp>
      <p:sp>
        <p:nvSpPr>
          <p:cNvPr id="24" name="Text Placeholder 5">
            <a:extLst>
              <a:ext uri="{FF2B5EF4-FFF2-40B4-BE49-F238E27FC236}">
                <a16:creationId xmlns:a16="http://schemas.microsoft.com/office/drawing/2014/main" id="{7A1A1348-3E0D-44A2-ABE6-CB122F41E15A}"/>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a:t>Text</a:t>
            </a:r>
          </a:p>
        </p:txBody>
      </p:sp>
      <p:sp>
        <p:nvSpPr>
          <p:cNvPr id="26" name="Text Placeholder 7">
            <a:extLst>
              <a:ext uri="{FF2B5EF4-FFF2-40B4-BE49-F238E27FC236}">
                <a16:creationId xmlns:a16="http://schemas.microsoft.com/office/drawing/2014/main" id="{825859A8-6BC3-464B-BAC4-75EA404385C4}"/>
              </a:ext>
            </a:extLst>
          </p:cNvPr>
          <p:cNvSpPr>
            <a:spLocks noGrp="1"/>
          </p:cNvSpPr>
          <p:nvPr>
            <p:ph type="body" sz="quarter" idx="32"/>
          </p:nvPr>
        </p:nvSpPr>
        <p:spPr>
          <a:xfrm>
            <a:off x="9221981" y="1797709"/>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a:p>
        </p:txBody>
      </p:sp>
      <p:sp>
        <p:nvSpPr>
          <p:cNvPr id="27" name="Text Placeholder 5">
            <a:extLst>
              <a:ext uri="{FF2B5EF4-FFF2-40B4-BE49-F238E27FC236}">
                <a16:creationId xmlns:a16="http://schemas.microsoft.com/office/drawing/2014/main" id="{3BB3FD65-5F30-4FDE-B70E-D59A74BE6817}"/>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a:t>Text</a:t>
            </a:r>
          </a:p>
        </p:txBody>
      </p:sp>
      <p:sp>
        <p:nvSpPr>
          <p:cNvPr id="22" name="Slide Number Placeholder 5">
            <a:extLst>
              <a:ext uri="{FF2B5EF4-FFF2-40B4-BE49-F238E27FC236}">
                <a16:creationId xmlns:a16="http://schemas.microsoft.com/office/drawing/2014/main" id="{15589A20-B34D-47F9-883F-6C734E90FE4E}"/>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641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p:spPr>
        <p:txBody>
          <a:bodyPr/>
          <a:lstStyle>
            <a:lvl1pPr>
              <a:buNone/>
              <a:defRPr/>
            </a:lvl1pPr>
          </a:lstStyle>
          <a:p>
            <a:r>
              <a:rPr lang="nb-NO"/>
              <a:t>Klikk på ikonet for å legge til et bilde</a:t>
            </a: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p:txBody>
          <a:bodyPr/>
          <a:lstStyle>
            <a:lvl1pPr>
              <a:defRPr/>
            </a:lvl1pPr>
          </a:lstStyle>
          <a:p>
            <a:r>
              <a:rPr lang="nb-NO"/>
              <a:t>Klikk for å redigere tittelstil</a:t>
            </a:r>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Slide Number Placeholder 5">
            <a:extLst>
              <a:ext uri="{FF2B5EF4-FFF2-40B4-BE49-F238E27FC236}">
                <a16:creationId xmlns:a16="http://schemas.microsoft.com/office/drawing/2014/main" id="{5C7DF1C5-A62B-48F2-8482-9AFA5987E96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477069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6" name="Picture Placeholder 5">
            <a:extLst>
              <a:ext uri="{FF2B5EF4-FFF2-40B4-BE49-F238E27FC236}">
                <a16:creationId xmlns:a16="http://schemas.microsoft.com/office/drawing/2014/main" id="{2B1AC3E8-DC3F-4CE5-B272-5921EFCB66D6}"/>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tx2"/>
                </a:solidFill>
              </a:defRPr>
            </a:lvl1pPr>
          </a:lstStyle>
          <a:p>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39" name="Picture Placeholder 5">
            <a:extLst>
              <a:ext uri="{FF2B5EF4-FFF2-40B4-BE49-F238E27FC236}">
                <a16:creationId xmlns:a16="http://schemas.microsoft.com/office/drawing/2014/main" id="{0F10CBC3-6807-4D3C-8B23-0028D9CF8608}"/>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tx2"/>
                </a:solidFill>
              </a:defRPr>
            </a:lvl1pPr>
          </a:lstStyle>
          <a:p>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48" name="Picture Placeholder 5">
            <a:extLst>
              <a:ext uri="{FF2B5EF4-FFF2-40B4-BE49-F238E27FC236}">
                <a16:creationId xmlns:a16="http://schemas.microsoft.com/office/drawing/2014/main" id="{B501B0E5-0DFC-4286-9E8B-15E393E37480}"/>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tx2"/>
                </a:solidFill>
              </a:defRPr>
            </a:lvl1pPr>
          </a:lstStyle>
          <a:p>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52" name="Picture Placeholder 5">
            <a:extLst>
              <a:ext uri="{FF2B5EF4-FFF2-40B4-BE49-F238E27FC236}">
                <a16:creationId xmlns:a16="http://schemas.microsoft.com/office/drawing/2014/main" id="{2B934ECD-A752-45ED-BD72-370981CDAA93}"/>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tx2"/>
                </a:solidFill>
              </a:defRPr>
            </a:lvl1pPr>
          </a:lstStyle>
          <a:p>
            <a:endParaRPr lang="en-US"/>
          </a:p>
        </p:txBody>
      </p:sp>
      <p:sp>
        <p:nvSpPr>
          <p:cNvPr id="19" name="Slide Number Placeholder 5">
            <a:extLst>
              <a:ext uri="{FF2B5EF4-FFF2-40B4-BE49-F238E27FC236}">
                <a16:creationId xmlns:a16="http://schemas.microsoft.com/office/drawing/2014/main" id="{61A31FA8-45E7-4F21-920C-1CD45F20D7E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3329663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bg2"/>
          </a:solidFill>
        </p:spPr>
        <p:txBody>
          <a:bodyPr lIns="72000" tIns="0" rIns="0" bIns="0" anchor="t"/>
          <a:lstStyle>
            <a:lvl1pPr marL="0" indent="0" algn="l">
              <a:buNone/>
              <a:defRPr sz="3000" b="1">
                <a:solidFill>
                  <a:schemeClr val="tx2"/>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bg2"/>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bg2"/>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bg2"/>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tx2"/>
                </a:solidFill>
                <a:latin typeface="+mj-lt"/>
              </a:defRPr>
            </a:lvl1pPr>
          </a:lstStyle>
          <a:p>
            <a:pPr lvl="0"/>
            <a:endParaRPr lang="en-US"/>
          </a:p>
        </p:txBody>
      </p:sp>
      <p:sp>
        <p:nvSpPr>
          <p:cNvPr id="19" name="Slide Number Placeholder 5">
            <a:extLst>
              <a:ext uri="{FF2B5EF4-FFF2-40B4-BE49-F238E27FC236}">
                <a16:creationId xmlns:a16="http://schemas.microsoft.com/office/drawing/2014/main" id="{61A31FA8-45E7-4F21-920C-1CD45F20D7E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122571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6" name="Slide Number Placeholder 5">
            <a:extLst>
              <a:ext uri="{FF2B5EF4-FFF2-40B4-BE49-F238E27FC236}">
                <a16:creationId xmlns:a16="http://schemas.microsoft.com/office/drawing/2014/main" id="{9819E40C-11F9-4CC9-A0F5-A28346A4DD61}"/>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501640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737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4038600" y="2721114"/>
            <a:ext cx="4114800" cy="1200329"/>
          </a:xfrm>
        </p:spPr>
        <p:txBody>
          <a:bodyPr>
            <a:noAutofit/>
          </a:bodyPr>
          <a:lstStyle>
            <a:lvl1pPr algn="ctr">
              <a:defRPr sz="3900">
                <a:solidFill>
                  <a:schemeClr val="bg1"/>
                </a:solidFill>
              </a:defRPr>
            </a:lvl1pPr>
          </a:lstStyle>
          <a:p>
            <a:r>
              <a:rPr lang="nb-NO"/>
              <a:t>Teknologi for et bedre samfunn</a:t>
            </a:r>
            <a:endParaRPr lang="nb-NO" sz="3900"/>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2796490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lvl1pPr>
          </a:lstStyle>
          <a:p>
            <a:endParaRPr lang="nb-NO"/>
          </a:p>
        </p:txBody>
      </p:sp>
      <p:sp>
        <p:nvSpPr>
          <p:cNvPr id="7" name="Text Placeholder 6">
            <a:extLst>
              <a:ext uri="{FF2B5EF4-FFF2-40B4-BE49-F238E27FC236}">
                <a16:creationId xmlns:a16="http://schemas.microsoft.com/office/drawing/2014/main" id="{1EDC10EC-BA55-4582-BC51-54300AEE4C9D}"/>
              </a:ext>
            </a:extLst>
          </p:cNvPr>
          <p:cNvSpPr>
            <a:spLocks noGrp="1"/>
          </p:cNvSpPr>
          <p:nvPr>
            <p:ph type="body" sz="quarter" idx="18" hasCustomPrompt="1"/>
          </p:nvPr>
        </p:nvSpPr>
        <p:spPr>
          <a:xfrm>
            <a:off x="0" y="6374606"/>
            <a:ext cx="12192000" cy="483394"/>
          </a:xfrm>
          <a:prstGeom prst="rect">
            <a:avLst/>
          </a:prstGeom>
          <a:solidFill>
            <a:schemeClr val="accent3"/>
          </a:solidFill>
        </p:spPr>
        <p:txBody>
          <a:bodyPr/>
          <a:lstStyle>
            <a:lvl1pPr>
              <a:buNone/>
              <a:defRPr/>
            </a:lvl1pPr>
          </a:lstStyle>
          <a:p>
            <a:pPr lvl="0"/>
            <a:r>
              <a:rPr lang="nb-NO"/>
              <a:t> </a:t>
            </a:r>
          </a:p>
        </p:txBody>
      </p:sp>
      <p:sp>
        <p:nvSpPr>
          <p:cNvPr id="6" name="Slide Number Placeholder 5">
            <a:extLst>
              <a:ext uri="{FF2B5EF4-FFF2-40B4-BE49-F238E27FC236}">
                <a16:creationId xmlns:a16="http://schemas.microsoft.com/office/drawing/2014/main" id="{3A0BAEDA-2B5E-4C83-9161-0B871B632CD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6" name="Subtitle 2">
            <a:extLst>
              <a:ext uri="{FF2B5EF4-FFF2-40B4-BE49-F238E27FC236}">
                <a16:creationId xmlns:a16="http://schemas.microsoft.com/office/drawing/2014/main" id="{6A8768F7-4F61-452F-97F4-CD044C0D0A81}"/>
              </a:ext>
            </a:extLst>
          </p:cNvPr>
          <p:cNvSpPr>
            <a:spLocks noGrp="1"/>
          </p:cNvSpPr>
          <p:nvPr>
            <p:ph type="subTitle" idx="1"/>
          </p:nvPr>
        </p:nvSpPr>
        <p:spPr>
          <a:xfrm>
            <a:off x="720090" y="4931786"/>
            <a:ext cx="341448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17" name="Title 1">
            <a:extLst>
              <a:ext uri="{FF2B5EF4-FFF2-40B4-BE49-F238E27FC236}">
                <a16:creationId xmlns:a16="http://schemas.microsoft.com/office/drawing/2014/main" id="{EE680BC7-0AE6-49D6-858B-724F45AAF5CC}"/>
              </a:ext>
            </a:extLst>
          </p:cNvPr>
          <p:cNvSpPr>
            <a:spLocks noGrp="1"/>
          </p:cNvSpPr>
          <p:nvPr>
            <p:ph type="ctrTitle" hasCustomPrompt="1"/>
          </p:nvPr>
        </p:nvSpPr>
        <p:spPr>
          <a:xfrm>
            <a:off x="720090" y="3662798"/>
            <a:ext cx="3414486" cy="1066446"/>
          </a:xfrm>
        </p:spPr>
        <p:txBody>
          <a:bodyPr lIns="0" tIns="0" rIns="0" bIns="0" anchor="b">
            <a:no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1404883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 med heldekkende bild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3A9B36A6-D5A0-40FE-A730-776C70C5C38A}"/>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p:spPr>
        <p:txBody>
          <a:bodyPr wrap="square">
            <a:noAutofit/>
          </a:bodyPr>
          <a:lstStyle>
            <a:lvl1pPr algn="ctr">
              <a:buNone/>
              <a:defRPr/>
            </a:lvl1pPr>
          </a:lstStyle>
          <a:p>
            <a:r>
              <a:rPr lang="en-US"/>
              <a:t>Click icon to add picture</a:t>
            </a:r>
            <a:endParaRPr lang="nb-NO"/>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9" name="Text Placeholder 2">
            <a:extLst>
              <a:ext uri="{FF2B5EF4-FFF2-40B4-BE49-F238E27FC236}">
                <a16:creationId xmlns:a16="http://schemas.microsoft.com/office/drawing/2014/main" id="{ED734173-A9DF-4717-B0CC-3C74C1FDD3F0}"/>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0" name="Subtitle 2">
            <a:extLst>
              <a:ext uri="{FF2B5EF4-FFF2-40B4-BE49-F238E27FC236}">
                <a16:creationId xmlns:a16="http://schemas.microsoft.com/office/drawing/2014/main" id="{B800CB92-A772-4828-9BC6-19018BF2A013}"/>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rgbClr val="05427C"/>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1" name="Title 1">
            <a:extLst>
              <a:ext uri="{FF2B5EF4-FFF2-40B4-BE49-F238E27FC236}">
                <a16:creationId xmlns:a16="http://schemas.microsoft.com/office/drawing/2014/main" id="{A99B8A2E-FE6B-40DC-8F5F-468642CA5E03}"/>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1287977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de med heldekkende video">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D2D6A4DA-EB35-4A5F-AB92-FFD4A8A47038}"/>
              </a:ext>
            </a:extLst>
          </p:cNvPr>
          <p:cNvSpPr>
            <a:spLocks noGrp="1"/>
          </p:cNvSpPr>
          <p:nvPr>
            <p:ph type="media" sz="quarter" idx="14"/>
          </p:nvPr>
        </p:nvSpPr>
        <p:spPr>
          <a:xfrm>
            <a:off x="0" y="-1"/>
            <a:ext cx="12192000" cy="6858000"/>
          </a:xfrm>
          <a:prstGeom prst="rect">
            <a:avLst/>
          </a:prstGeom>
        </p:spPr>
        <p:txBody>
          <a:bodyPr/>
          <a:lstStyle/>
          <a:p>
            <a:endParaRPr lang="en-US"/>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8" name="Text Placeholder 2">
            <a:extLst>
              <a:ext uri="{FF2B5EF4-FFF2-40B4-BE49-F238E27FC236}">
                <a16:creationId xmlns:a16="http://schemas.microsoft.com/office/drawing/2014/main" id="{E59E71D6-A296-45FF-BE39-C58F62C9ADDD}"/>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9" name="Subtitle 2">
            <a:extLst>
              <a:ext uri="{FF2B5EF4-FFF2-40B4-BE49-F238E27FC236}">
                <a16:creationId xmlns:a16="http://schemas.microsoft.com/office/drawing/2014/main" id="{FBCC5FB7-980F-4EEB-91C3-6E9E337ECE0B}"/>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0" name="Title 1">
            <a:extLst>
              <a:ext uri="{FF2B5EF4-FFF2-40B4-BE49-F238E27FC236}">
                <a16:creationId xmlns:a16="http://schemas.microsoft.com/office/drawing/2014/main" id="{1D69B032-6E02-47D0-BA7F-1D887A285A3D}"/>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3345920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53C3F6-D88E-487C-B6DF-BA84D3CDBE6E}"/>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369266" cy="1051168"/>
          </a:xfrm>
        </p:spPr>
        <p:txBody>
          <a:bodyPr/>
          <a:lstStyle>
            <a:lvl1pPr>
              <a:defRPr/>
            </a:lvl1pPr>
          </a:lstStyle>
          <a:p>
            <a:endParaRPr lang="nb-NO"/>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4" name="Text Placeholder 3">
            <a:extLst>
              <a:ext uri="{FF2B5EF4-FFF2-40B4-BE49-F238E27FC236}">
                <a16:creationId xmlns:a16="http://schemas.microsoft.com/office/drawing/2014/main" id="{0BE00044-7D51-4DCD-96F4-EEEBB6479F74}"/>
              </a:ext>
            </a:extLst>
          </p:cNvPr>
          <p:cNvSpPr>
            <a:spLocks noGrp="1"/>
          </p:cNvSpPr>
          <p:nvPr>
            <p:ph type="body" sz="quarter" idx="19"/>
          </p:nvPr>
        </p:nvSpPr>
        <p:spPr>
          <a:xfrm>
            <a:off x="759695" y="2266950"/>
            <a:ext cx="10712215" cy="391001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85400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C33E9E45-6CEA-4092-8861-897D476EFECA}"/>
              </a:ext>
            </a:extLst>
          </p:cNvPr>
          <p:cNvSpPr>
            <a:spLocks noGrp="1"/>
          </p:cNvSpPr>
          <p:nvPr>
            <p:ph type="body" sz="quarter" idx="18" hasCustomPrompt="1"/>
          </p:nvPr>
        </p:nvSpPr>
        <p:spPr>
          <a:xfrm>
            <a:off x="0" y="6374606"/>
            <a:ext cx="12192000" cy="483394"/>
          </a:xfrm>
          <a:prstGeom prst="rect">
            <a:avLst/>
          </a:prstGeom>
          <a:solidFill>
            <a:schemeClr val="accent3"/>
          </a:solidFill>
        </p:spPr>
        <p:txBody>
          <a:bodyPr/>
          <a:lstStyle>
            <a:lvl1pPr>
              <a:buNone/>
              <a:defRPr/>
            </a:lvl1pPr>
          </a:lstStyle>
          <a:p>
            <a:pPr lvl="0"/>
            <a:r>
              <a:rPr lang="nb-NO"/>
              <a:t> </a:t>
            </a:r>
          </a:p>
        </p:txBody>
      </p:sp>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a:prstGeom prst="rect">
            <a:avLst/>
          </a:prstGeom>
        </p:spPr>
        <p:txBody>
          <a:bodyPr/>
          <a:lstStyle>
            <a:lvl1pPr>
              <a:buNone/>
              <a:defRPr/>
            </a:lvl1pPr>
          </a:lstStyle>
          <a:p>
            <a:endParaRPr lang="nb-NO"/>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p:txBody>
          <a:bodyPr/>
          <a:lstStyle>
            <a:lvl1pPr>
              <a:defRPr/>
            </a:lvl1pPr>
          </a:lstStyle>
          <a:p>
            <a:endParaRPr lang="nb-NO"/>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a:xfrm>
            <a:off x="759695" y="2266950"/>
            <a:ext cx="5336305" cy="3910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214136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Slide Number Placeholder 5">
            <a:extLst>
              <a:ext uri="{FF2B5EF4-FFF2-40B4-BE49-F238E27FC236}">
                <a16:creationId xmlns:a16="http://schemas.microsoft.com/office/drawing/2014/main" id="{55B705F1-BD8F-4927-980D-9E3C23775A55}"/>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4221861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BE0FA2-6731-490B-A8AE-529FD3A1287C}"/>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Slide Number Placeholder 5">
            <a:extLst>
              <a:ext uri="{FF2B5EF4-FFF2-40B4-BE49-F238E27FC236}">
                <a16:creationId xmlns:a16="http://schemas.microsoft.com/office/drawing/2014/main" id="{F444DAB5-754B-4A6F-B710-754439ADFDD0}"/>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8" name="Footer Placeholder 4">
            <a:extLst>
              <a:ext uri="{FF2B5EF4-FFF2-40B4-BE49-F238E27FC236}">
                <a16:creationId xmlns:a16="http://schemas.microsoft.com/office/drawing/2014/main" id="{3A8F863F-3ACF-4957-A9A6-A89D8AA0A874}"/>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2626950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FC889A-B218-460E-BA8D-2E419FFE9EBD}"/>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5149124"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6360884" y="3517900"/>
            <a:ext cx="5149126"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Slide Number Placeholder 5">
            <a:extLst>
              <a:ext uri="{FF2B5EF4-FFF2-40B4-BE49-F238E27FC236}">
                <a16:creationId xmlns:a16="http://schemas.microsoft.com/office/drawing/2014/main" id="{A438A2C9-456E-4D4E-94D6-AED12A02C14C}"/>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2" name="Footer Placeholder 4">
            <a:extLst>
              <a:ext uri="{FF2B5EF4-FFF2-40B4-BE49-F238E27FC236}">
                <a16:creationId xmlns:a16="http://schemas.microsoft.com/office/drawing/2014/main" id="{0EE22A6A-0A3A-4F38-94A9-28038AC019E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4A462DB3-E68E-4AB4-9C93-064327EA7E6C}"/>
              </a:ext>
            </a:extLst>
          </p:cNvPr>
          <p:cNvSpPr>
            <a:spLocks noGrp="1"/>
          </p:cNvSpPr>
          <p:nvPr>
            <p:ph type="body" sz="quarter" idx="16"/>
          </p:nvPr>
        </p:nvSpPr>
        <p:spPr>
          <a:xfrm>
            <a:off x="758190" y="2660650"/>
            <a:ext cx="5149124"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5" name="Text Placeholder 5">
            <a:extLst>
              <a:ext uri="{FF2B5EF4-FFF2-40B4-BE49-F238E27FC236}">
                <a16:creationId xmlns:a16="http://schemas.microsoft.com/office/drawing/2014/main" id="{9922B3F0-06D5-4753-B10F-A22AC78E4C06}"/>
              </a:ext>
            </a:extLst>
          </p:cNvPr>
          <p:cNvSpPr>
            <a:spLocks noGrp="1"/>
          </p:cNvSpPr>
          <p:nvPr>
            <p:ph type="body" sz="quarter" idx="18"/>
          </p:nvPr>
        </p:nvSpPr>
        <p:spPr>
          <a:xfrm>
            <a:off x="6360882" y="2660650"/>
            <a:ext cx="5149127"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7342441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1243C8-094D-4661-BCD1-18F08E1D0EB4}"/>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p:nvPr>
        </p:nvSpPr>
        <p:spPr>
          <a:xfrm>
            <a:off x="4601845"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844550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Slide Number Placeholder 5">
            <a:extLst>
              <a:ext uri="{FF2B5EF4-FFF2-40B4-BE49-F238E27FC236}">
                <a16:creationId xmlns:a16="http://schemas.microsoft.com/office/drawing/2014/main" id="{6FB1CFDE-A2D9-4ED8-8F76-8AA59BBB3C13}"/>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5" name="Footer Placeholder 4">
            <a:extLst>
              <a:ext uri="{FF2B5EF4-FFF2-40B4-BE49-F238E27FC236}">
                <a16:creationId xmlns:a16="http://schemas.microsoft.com/office/drawing/2014/main" id="{4BE5BC05-43BB-4A68-BCE7-66AB4600E80B}"/>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6" name="Text Placeholder 5">
            <a:extLst>
              <a:ext uri="{FF2B5EF4-FFF2-40B4-BE49-F238E27FC236}">
                <a16:creationId xmlns:a16="http://schemas.microsoft.com/office/drawing/2014/main" id="{960DF13D-F139-4941-BBE3-B8CEC4D8A189}"/>
              </a:ext>
            </a:extLst>
          </p:cNvPr>
          <p:cNvSpPr>
            <a:spLocks noGrp="1"/>
          </p:cNvSpPr>
          <p:nvPr>
            <p:ph type="body" sz="quarter" idx="16"/>
          </p:nvPr>
        </p:nvSpPr>
        <p:spPr>
          <a:xfrm>
            <a:off x="75819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7" name="Text Placeholder 5">
            <a:extLst>
              <a:ext uri="{FF2B5EF4-FFF2-40B4-BE49-F238E27FC236}">
                <a16:creationId xmlns:a16="http://schemas.microsoft.com/office/drawing/2014/main" id="{D4B456DA-80EA-425C-A234-5FD5B1D3578D}"/>
              </a:ext>
            </a:extLst>
          </p:cNvPr>
          <p:cNvSpPr>
            <a:spLocks noGrp="1"/>
          </p:cNvSpPr>
          <p:nvPr>
            <p:ph type="body" sz="quarter" idx="17"/>
          </p:nvPr>
        </p:nvSpPr>
        <p:spPr>
          <a:xfrm>
            <a:off x="4601845"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8" name="Text Placeholder 5">
            <a:extLst>
              <a:ext uri="{FF2B5EF4-FFF2-40B4-BE49-F238E27FC236}">
                <a16:creationId xmlns:a16="http://schemas.microsoft.com/office/drawing/2014/main" id="{1AE61440-BA51-47B3-8411-D11456A033C6}"/>
              </a:ext>
            </a:extLst>
          </p:cNvPr>
          <p:cNvSpPr>
            <a:spLocks noGrp="1"/>
          </p:cNvSpPr>
          <p:nvPr>
            <p:ph type="body" sz="quarter" idx="18"/>
          </p:nvPr>
        </p:nvSpPr>
        <p:spPr>
          <a:xfrm>
            <a:off x="844550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486590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DB12D64-A689-4B60-90C3-B38151753D1E}"/>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919B3BBC-3D41-4921-8659-202A8101495E}"/>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0" name="Footer Placeholder 4">
            <a:extLst>
              <a:ext uri="{FF2B5EF4-FFF2-40B4-BE49-F238E27FC236}">
                <a16:creationId xmlns:a16="http://schemas.microsoft.com/office/drawing/2014/main" id="{261063B8-8B1C-473D-BF7A-138131F03E62}"/>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41C31B6B-6FA0-4D20-871D-097EEB559C6D}"/>
              </a:ext>
            </a:extLst>
          </p:cNvPr>
          <p:cNvSpPr>
            <a:spLocks noGrp="1"/>
          </p:cNvSpPr>
          <p:nvPr>
            <p:ph type="body" sz="quarter" idx="16"/>
          </p:nvPr>
        </p:nvSpPr>
        <p:spPr>
          <a:xfrm>
            <a:off x="758190"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7" name="Text Placeholder 5">
            <a:extLst>
              <a:ext uri="{FF2B5EF4-FFF2-40B4-BE49-F238E27FC236}">
                <a16:creationId xmlns:a16="http://schemas.microsoft.com/office/drawing/2014/main" id="{D3017EFE-25AB-43D8-BC14-A9F3612FEA9C}"/>
              </a:ext>
            </a:extLst>
          </p:cNvPr>
          <p:cNvSpPr>
            <a:spLocks noGrp="1"/>
          </p:cNvSpPr>
          <p:nvPr>
            <p:ph type="body" sz="quarter" idx="17"/>
          </p:nvPr>
        </p:nvSpPr>
        <p:spPr>
          <a:xfrm>
            <a:off x="3594819"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1" name="Text Placeholder 5">
            <a:extLst>
              <a:ext uri="{FF2B5EF4-FFF2-40B4-BE49-F238E27FC236}">
                <a16:creationId xmlns:a16="http://schemas.microsoft.com/office/drawing/2014/main" id="{F4276D84-B999-403B-AB64-6C4371521469}"/>
              </a:ext>
            </a:extLst>
          </p:cNvPr>
          <p:cNvSpPr>
            <a:spLocks noGrp="1"/>
          </p:cNvSpPr>
          <p:nvPr>
            <p:ph type="body" sz="quarter" idx="18"/>
          </p:nvPr>
        </p:nvSpPr>
        <p:spPr>
          <a:xfrm>
            <a:off x="6431448"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2" name="Text Placeholder 5">
            <a:extLst>
              <a:ext uri="{FF2B5EF4-FFF2-40B4-BE49-F238E27FC236}">
                <a16:creationId xmlns:a16="http://schemas.microsoft.com/office/drawing/2014/main" id="{A71538D3-586D-494E-B89E-8380313D69D2}"/>
              </a:ext>
            </a:extLst>
          </p:cNvPr>
          <p:cNvSpPr>
            <a:spLocks noGrp="1"/>
          </p:cNvSpPr>
          <p:nvPr>
            <p:ph type="body" sz="quarter" idx="20"/>
          </p:nvPr>
        </p:nvSpPr>
        <p:spPr>
          <a:xfrm>
            <a:off x="9278257"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3" name="Text Placeholder 2">
            <a:extLst>
              <a:ext uri="{FF2B5EF4-FFF2-40B4-BE49-F238E27FC236}">
                <a16:creationId xmlns:a16="http://schemas.microsoft.com/office/drawing/2014/main" id="{5171294F-D84E-4A6F-870E-59E9DBCCA8CD}"/>
              </a:ext>
            </a:extLst>
          </p:cNvPr>
          <p:cNvSpPr>
            <a:spLocks noGrp="1"/>
          </p:cNvSpPr>
          <p:nvPr>
            <p:ph idx="1"/>
          </p:nvPr>
        </p:nvSpPr>
        <p:spPr>
          <a:xfrm>
            <a:off x="758190"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4" name="Text Placeholder 2">
            <a:extLst>
              <a:ext uri="{FF2B5EF4-FFF2-40B4-BE49-F238E27FC236}">
                <a16:creationId xmlns:a16="http://schemas.microsoft.com/office/drawing/2014/main" id="{EF101C2C-0C77-447C-BA84-1AABEF6FE385}"/>
              </a:ext>
            </a:extLst>
          </p:cNvPr>
          <p:cNvSpPr>
            <a:spLocks noGrp="1"/>
          </p:cNvSpPr>
          <p:nvPr>
            <p:ph idx="22"/>
          </p:nvPr>
        </p:nvSpPr>
        <p:spPr>
          <a:xfrm>
            <a:off x="3594819"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5" name="Text Placeholder 2">
            <a:extLst>
              <a:ext uri="{FF2B5EF4-FFF2-40B4-BE49-F238E27FC236}">
                <a16:creationId xmlns:a16="http://schemas.microsoft.com/office/drawing/2014/main" id="{EBB600D2-A0F5-4B88-8C17-3CD0807F9ED9}"/>
              </a:ext>
            </a:extLst>
          </p:cNvPr>
          <p:cNvSpPr>
            <a:spLocks noGrp="1"/>
          </p:cNvSpPr>
          <p:nvPr>
            <p:ph idx="23"/>
          </p:nvPr>
        </p:nvSpPr>
        <p:spPr>
          <a:xfrm>
            <a:off x="6431448"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B32EF8FC-B8B0-4AD1-8E82-18EFC5E83E6B}"/>
              </a:ext>
            </a:extLst>
          </p:cNvPr>
          <p:cNvSpPr>
            <a:spLocks noGrp="1"/>
          </p:cNvSpPr>
          <p:nvPr>
            <p:ph idx="24"/>
          </p:nvPr>
        </p:nvSpPr>
        <p:spPr>
          <a:xfrm>
            <a:off x="9278257"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432129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F60F12-861B-46AE-AD59-6E077CD6FC5A}"/>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1B66DEC5-A299-4233-BF59-D0200E69FC4B}"/>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36E6D055-A78F-43F7-99EB-B44D7879B8CF}"/>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7" name="Text Placeholder 5">
            <a:extLst>
              <a:ext uri="{FF2B5EF4-FFF2-40B4-BE49-F238E27FC236}">
                <a16:creationId xmlns:a16="http://schemas.microsoft.com/office/drawing/2014/main" id="{D7B4C10E-44E8-4316-ADBF-4176B85E9969}"/>
              </a:ext>
            </a:extLst>
          </p:cNvPr>
          <p:cNvSpPr>
            <a:spLocks noGrp="1"/>
          </p:cNvSpPr>
          <p:nvPr>
            <p:ph type="body" sz="quarter" idx="16" hasCustomPrompt="1"/>
          </p:nvPr>
        </p:nvSpPr>
        <p:spPr>
          <a:xfrm>
            <a:off x="758191"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8" name="Text Placeholder 5">
            <a:extLst>
              <a:ext uri="{FF2B5EF4-FFF2-40B4-BE49-F238E27FC236}">
                <a16:creationId xmlns:a16="http://schemas.microsoft.com/office/drawing/2014/main" id="{C263C971-72D9-417A-838C-6B7D53DD9AB5}"/>
              </a:ext>
            </a:extLst>
          </p:cNvPr>
          <p:cNvSpPr>
            <a:spLocks noGrp="1"/>
          </p:cNvSpPr>
          <p:nvPr>
            <p:ph type="body" sz="quarter" idx="17" hasCustomPrompt="1"/>
          </p:nvPr>
        </p:nvSpPr>
        <p:spPr>
          <a:xfrm>
            <a:off x="2981389"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9" name="Text Placeholder 5">
            <a:extLst>
              <a:ext uri="{FF2B5EF4-FFF2-40B4-BE49-F238E27FC236}">
                <a16:creationId xmlns:a16="http://schemas.microsoft.com/office/drawing/2014/main" id="{A73A6F4C-9B53-4890-BE7B-A022FB064A44}"/>
              </a:ext>
            </a:extLst>
          </p:cNvPr>
          <p:cNvSpPr>
            <a:spLocks noGrp="1"/>
          </p:cNvSpPr>
          <p:nvPr>
            <p:ph type="body" sz="quarter" idx="18" hasCustomPrompt="1"/>
          </p:nvPr>
        </p:nvSpPr>
        <p:spPr>
          <a:xfrm>
            <a:off x="5204587"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3" name="Text Placeholder 5">
            <a:extLst>
              <a:ext uri="{FF2B5EF4-FFF2-40B4-BE49-F238E27FC236}">
                <a16:creationId xmlns:a16="http://schemas.microsoft.com/office/drawing/2014/main" id="{0EABF451-A30A-4B70-A311-E02AA51BD73F}"/>
              </a:ext>
            </a:extLst>
          </p:cNvPr>
          <p:cNvSpPr>
            <a:spLocks noGrp="1"/>
          </p:cNvSpPr>
          <p:nvPr>
            <p:ph type="body" sz="quarter" idx="20" hasCustomPrompt="1"/>
          </p:nvPr>
        </p:nvSpPr>
        <p:spPr>
          <a:xfrm>
            <a:off x="7427785"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4" name="Text Placeholder 5">
            <a:extLst>
              <a:ext uri="{FF2B5EF4-FFF2-40B4-BE49-F238E27FC236}">
                <a16:creationId xmlns:a16="http://schemas.microsoft.com/office/drawing/2014/main" id="{00C50359-0B90-473E-B638-5C6E12F4E58B}"/>
              </a:ext>
            </a:extLst>
          </p:cNvPr>
          <p:cNvSpPr>
            <a:spLocks noGrp="1"/>
          </p:cNvSpPr>
          <p:nvPr>
            <p:ph type="body" sz="quarter" idx="22" hasCustomPrompt="1"/>
          </p:nvPr>
        </p:nvSpPr>
        <p:spPr>
          <a:xfrm>
            <a:off x="9650983"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5" name="Text Placeholder 2">
            <a:extLst>
              <a:ext uri="{FF2B5EF4-FFF2-40B4-BE49-F238E27FC236}">
                <a16:creationId xmlns:a16="http://schemas.microsoft.com/office/drawing/2014/main" id="{12F0BFF5-0BE5-4A17-AD0B-2973A016BC85}"/>
              </a:ext>
            </a:extLst>
          </p:cNvPr>
          <p:cNvSpPr>
            <a:spLocks noGrp="1"/>
          </p:cNvSpPr>
          <p:nvPr>
            <p:ph idx="24"/>
          </p:nvPr>
        </p:nvSpPr>
        <p:spPr>
          <a:xfrm>
            <a:off x="758191"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FE9BE84A-8A6C-41DD-B315-07B16189200B}"/>
              </a:ext>
            </a:extLst>
          </p:cNvPr>
          <p:cNvSpPr>
            <a:spLocks noGrp="1"/>
          </p:cNvSpPr>
          <p:nvPr>
            <p:ph idx="1"/>
          </p:nvPr>
        </p:nvSpPr>
        <p:spPr>
          <a:xfrm>
            <a:off x="2981389"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7" name="Text Placeholder 2">
            <a:extLst>
              <a:ext uri="{FF2B5EF4-FFF2-40B4-BE49-F238E27FC236}">
                <a16:creationId xmlns:a16="http://schemas.microsoft.com/office/drawing/2014/main" id="{847321C3-4154-44B3-ABFA-277BCB352EE8}"/>
              </a:ext>
            </a:extLst>
          </p:cNvPr>
          <p:cNvSpPr>
            <a:spLocks noGrp="1"/>
          </p:cNvSpPr>
          <p:nvPr>
            <p:ph idx="25"/>
          </p:nvPr>
        </p:nvSpPr>
        <p:spPr>
          <a:xfrm>
            <a:off x="5204587"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8" name="Text Placeholder 2">
            <a:extLst>
              <a:ext uri="{FF2B5EF4-FFF2-40B4-BE49-F238E27FC236}">
                <a16:creationId xmlns:a16="http://schemas.microsoft.com/office/drawing/2014/main" id="{8B6C8C90-DD52-4FC6-A7FC-0CA1F6B30600}"/>
              </a:ext>
            </a:extLst>
          </p:cNvPr>
          <p:cNvSpPr>
            <a:spLocks noGrp="1"/>
          </p:cNvSpPr>
          <p:nvPr>
            <p:ph idx="26"/>
          </p:nvPr>
        </p:nvSpPr>
        <p:spPr>
          <a:xfrm>
            <a:off x="7427785"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9" name="Text Placeholder 2">
            <a:extLst>
              <a:ext uri="{FF2B5EF4-FFF2-40B4-BE49-F238E27FC236}">
                <a16:creationId xmlns:a16="http://schemas.microsoft.com/office/drawing/2014/main" id="{172B1DA1-AA1E-4C2A-B921-AD87D5A4E0B4}"/>
              </a:ext>
            </a:extLst>
          </p:cNvPr>
          <p:cNvSpPr>
            <a:spLocks noGrp="1"/>
          </p:cNvSpPr>
          <p:nvPr>
            <p:ph idx="27"/>
          </p:nvPr>
        </p:nvSpPr>
        <p:spPr>
          <a:xfrm>
            <a:off x="9650983"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555026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4CE8CD-E824-4F9A-B438-8771D59AACEB}"/>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0" name="Slide Number Placeholder 5">
            <a:extLst>
              <a:ext uri="{FF2B5EF4-FFF2-40B4-BE49-F238E27FC236}">
                <a16:creationId xmlns:a16="http://schemas.microsoft.com/office/drawing/2014/main" id="{47B43333-FEED-49FB-BE24-31327738137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1" name="Footer Placeholder 4">
            <a:extLst>
              <a:ext uri="{FF2B5EF4-FFF2-40B4-BE49-F238E27FC236}">
                <a16:creationId xmlns:a16="http://schemas.microsoft.com/office/drawing/2014/main" id="{2FD57A55-73BA-450A-9273-24975A7F5ED6}"/>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2">
            <a:extLst>
              <a:ext uri="{FF2B5EF4-FFF2-40B4-BE49-F238E27FC236}">
                <a16:creationId xmlns:a16="http://schemas.microsoft.com/office/drawing/2014/main" id="{85BC3D22-7859-41A6-92FD-93C0927C8E6E}"/>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Text Placeholder 2">
            <a:extLst>
              <a:ext uri="{FF2B5EF4-FFF2-40B4-BE49-F238E27FC236}">
                <a16:creationId xmlns:a16="http://schemas.microsoft.com/office/drawing/2014/main" id="{4AE4DB8F-1F65-4E96-89C3-A53D39636258}"/>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Text Placeholder 2">
            <a:extLst>
              <a:ext uri="{FF2B5EF4-FFF2-40B4-BE49-F238E27FC236}">
                <a16:creationId xmlns:a16="http://schemas.microsoft.com/office/drawing/2014/main" id="{37A4E066-E94C-48EF-AFA8-D2837BC7D688}"/>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8" name="Text Placeholder 2">
            <a:extLst>
              <a:ext uri="{FF2B5EF4-FFF2-40B4-BE49-F238E27FC236}">
                <a16:creationId xmlns:a16="http://schemas.microsoft.com/office/drawing/2014/main" id="{E976DF51-5EA0-4493-B932-EBF3AB395507}"/>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19048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7909E5-F9C9-4D07-9C78-D75C7C372A36}"/>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A2C02546-FB88-4A2F-8539-75C6D57D7B8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D9E60C3C-3A07-409E-8AE9-F1074D1BA13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25" name="Text Placeholder 7">
            <a:extLst>
              <a:ext uri="{FF2B5EF4-FFF2-40B4-BE49-F238E27FC236}">
                <a16:creationId xmlns:a16="http://schemas.microsoft.com/office/drawing/2014/main" id="{491A31F3-225A-4D87-ADDA-6E4F2B4414BC}"/>
              </a:ext>
            </a:extLst>
          </p:cNvPr>
          <p:cNvSpPr>
            <a:spLocks noGrp="1"/>
          </p:cNvSpPr>
          <p:nvPr>
            <p:ph type="body" sz="quarter" idx="23"/>
          </p:nvPr>
        </p:nvSpPr>
        <p:spPr>
          <a:xfrm>
            <a:off x="717981" y="1801570"/>
            <a:ext cx="2247099" cy="4468158"/>
          </a:xfrm>
          <a:prstGeom prst="roundRect">
            <a:avLst/>
          </a:prstGeom>
          <a:solidFill>
            <a:schemeClr val="accent3"/>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28" name="Text Placeholder 5">
            <a:extLst>
              <a:ext uri="{FF2B5EF4-FFF2-40B4-BE49-F238E27FC236}">
                <a16:creationId xmlns:a16="http://schemas.microsoft.com/office/drawing/2014/main" id="{B770482F-CCB3-4B7D-8454-DB70EA6B339E}"/>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9" name="Text Placeholder 7">
            <a:extLst>
              <a:ext uri="{FF2B5EF4-FFF2-40B4-BE49-F238E27FC236}">
                <a16:creationId xmlns:a16="http://schemas.microsoft.com/office/drawing/2014/main" id="{39E9E977-CEA3-4EC6-B64B-8B752209210F}"/>
              </a:ext>
            </a:extLst>
          </p:cNvPr>
          <p:cNvSpPr>
            <a:spLocks noGrp="1"/>
          </p:cNvSpPr>
          <p:nvPr>
            <p:ph type="body" sz="quarter" idx="26"/>
          </p:nvPr>
        </p:nvSpPr>
        <p:spPr>
          <a:xfrm>
            <a:off x="3565348" y="1797709"/>
            <a:ext cx="2247099" cy="4468158"/>
          </a:xfrm>
          <a:prstGeom prst="roundRect">
            <a:avLst/>
          </a:prstGeom>
          <a:solidFill>
            <a:schemeClr val="accent3"/>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0" name="Text Placeholder 5">
            <a:extLst>
              <a:ext uri="{FF2B5EF4-FFF2-40B4-BE49-F238E27FC236}">
                <a16:creationId xmlns:a16="http://schemas.microsoft.com/office/drawing/2014/main" id="{C1010C08-ED2F-4346-B923-CF1C42334866}"/>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1" name="Text Placeholder 7">
            <a:extLst>
              <a:ext uri="{FF2B5EF4-FFF2-40B4-BE49-F238E27FC236}">
                <a16:creationId xmlns:a16="http://schemas.microsoft.com/office/drawing/2014/main" id="{9A0707BB-1CE3-46AA-B7BC-5BE7AF8A6C7E}"/>
              </a:ext>
            </a:extLst>
          </p:cNvPr>
          <p:cNvSpPr>
            <a:spLocks noGrp="1"/>
          </p:cNvSpPr>
          <p:nvPr>
            <p:ph type="body" sz="quarter" idx="29"/>
          </p:nvPr>
        </p:nvSpPr>
        <p:spPr>
          <a:xfrm>
            <a:off x="6387315" y="1801570"/>
            <a:ext cx="2247099" cy="4468158"/>
          </a:xfrm>
          <a:prstGeom prst="roundRect">
            <a:avLst/>
          </a:prstGeom>
          <a:solidFill>
            <a:schemeClr val="accent3"/>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3" name="Text Placeholder 5">
            <a:extLst>
              <a:ext uri="{FF2B5EF4-FFF2-40B4-BE49-F238E27FC236}">
                <a16:creationId xmlns:a16="http://schemas.microsoft.com/office/drawing/2014/main" id="{35959A58-30AE-4118-BE88-ED24FA348376}"/>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5" name="Text Placeholder 7">
            <a:extLst>
              <a:ext uri="{FF2B5EF4-FFF2-40B4-BE49-F238E27FC236}">
                <a16:creationId xmlns:a16="http://schemas.microsoft.com/office/drawing/2014/main" id="{F561E615-F952-477F-8C9B-46657624D0D6}"/>
              </a:ext>
            </a:extLst>
          </p:cNvPr>
          <p:cNvSpPr>
            <a:spLocks noGrp="1"/>
          </p:cNvSpPr>
          <p:nvPr>
            <p:ph type="body" sz="quarter" idx="32"/>
          </p:nvPr>
        </p:nvSpPr>
        <p:spPr>
          <a:xfrm>
            <a:off x="9221981" y="1797709"/>
            <a:ext cx="2247099" cy="4468158"/>
          </a:xfrm>
          <a:prstGeom prst="roundRect">
            <a:avLst/>
          </a:prstGeom>
          <a:solidFill>
            <a:schemeClr val="accent3"/>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7" name="Text Placeholder 5">
            <a:extLst>
              <a:ext uri="{FF2B5EF4-FFF2-40B4-BE49-F238E27FC236}">
                <a16:creationId xmlns:a16="http://schemas.microsoft.com/office/drawing/2014/main" id="{E7F1059D-1183-42ED-8503-3865336F7102}"/>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Tree>
    <p:extLst>
      <p:ext uri="{BB962C8B-B14F-4D97-AF65-F5344CB8AC3E}">
        <p14:creationId xmlns:p14="http://schemas.microsoft.com/office/powerpoint/2010/main" val="2881194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273C3C7-FBB3-4C0A-8AF6-851BF400EFCD}"/>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33" name="Text Placeholder 7">
            <a:extLst>
              <a:ext uri="{FF2B5EF4-FFF2-40B4-BE49-F238E27FC236}">
                <a16:creationId xmlns:a16="http://schemas.microsoft.com/office/drawing/2014/main" id="{CDF75CAD-AF26-4B2E-A1D7-033275C98088}"/>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224640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34" name="Text Placeholder 7">
            <a:extLst>
              <a:ext uri="{FF2B5EF4-FFF2-40B4-BE49-F238E27FC236}">
                <a16:creationId xmlns:a16="http://schemas.microsoft.com/office/drawing/2014/main" id="{5578FDE3-879E-4781-9E54-49B9F581D624}"/>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7">
            <a:extLst>
              <a:ext uri="{FF2B5EF4-FFF2-40B4-BE49-F238E27FC236}">
                <a16:creationId xmlns:a16="http://schemas.microsoft.com/office/drawing/2014/main" id="{CEC2E523-2461-4546-8557-352F64BC07AF}"/>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6" name="Text Placeholder 7">
            <a:extLst>
              <a:ext uri="{FF2B5EF4-FFF2-40B4-BE49-F238E27FC236}">
                <a16:creationId xmlns:a16="http://schemas.microsoft.com/office/drawing/2014/main" id="{EA36C350-37EB-4618-9718-4836D79EF3EB}"/>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0C772AAB-162D-415B-AD04-9197D0E931E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8FDE23EB-7781-47C5-8E9D-5ECB5CACE725}"/>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9" name="Text Placeholder 5">
            <a:extLst>
              <a:ext uri="{FF2B5EF4-FFF2-40B4-BE49-F238E27FC236}">
                <a16:creationId xmlns:a16="http://schemas.microsoft.com/office/drawing/2014/main" id="{C25A96DF-E25B-493F-9B08-34427FD0124C}"/>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3" name="Picture Placeholder 5">
            <a:extLst>
              <a:ext uri="{FF2B5EF4-FFF2-40B4-BE49-F238E27FC236}">
                <a16:creationId xmlns:a16="http://schemas.microsoft.com/office/drawing/2014/main" id="{4B688F53-BBB1-445E-A6F3-E882BF4350CF}"/>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5" name="Text Placeholder 5">
            <a:extLst>
              <a:ext uri="{FF2B5EF4-FFF2-40B4-BE49-F238E27FC236}">
                <a16:creationId xmlns:a16="http://schemas.microsoft.com/office/drawing/2014/main" id="{B7F89116-451F-4DD0-89B2-164F33BA6B05}"/>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6" name="Picture Placeholder 5">
            <a:extLst>
              <a:ext uri="{FF2B5EF4-FFF2-40B4-BE49-F238E27FC236}">
                <a16:creationId xmlns:a16="http://schemas.microsoft.com/office/drawing/2014/main" id="{8632DFC8-C898-4272-AAA3-FAD775176DD5}"/>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8" name="Text Placeholder 5">
            <a:extLst>
              <a:ext uri="{FF2B5EF4-FFF2-40B4-BE49-F238E27FC236}">
                <a16:creationId xmlns:a16="http://schemas.microsoft.com/office/drawing/2014/main" id="{DED5923B-5AAF-4245-877F-42ACB4621ECD}"/>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9" name="Picture Placeholder 5">
            <a:extLst>
              <a:ext uri="{FF2B5EF4-FFF2-40B4-BE49-F238E27FC236}">
                <a16:creationId xmlns:a16="http://schemas.microsoft.com/office/drawing/2014/main" id="{DDA51DB5-67DF-4204-8F10-9CCD29DCCCB7}"/>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31" name="Text Placeholder 5">
            <a:extLst>
              <a:ext uri="{FF2B5EF4-FFF2-40B4-BE49-F238E27FC236}">
                <a16:creationId xmlns:a16="http://schemas.microsoft.com/office/drawing/2014/main" id="{DDC7ECDF-DFCF-4BD8-B37A-1D7F2B6B18D1}"/>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2" name="Picture Placeholder 5">
            <a:extLst>
              <a:ext uri="{FF2B5EF4-FFF2-40B4-BE49-F238E27FC236}">
                <a16:creationId xmlns:a16="http://schemas.microsoft.com/office/drawing/2014/main" id="{DD1D1FBC-C20C-41F8-BFCD-83937A110CAB}"/>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Tree>
    <p:extLst>
      <p:ext uri="{BB962C8B-B14F-4D97-AF65-F5344CB8AC3E}">
        <p14:creationId xmlns:p14="http://schemas.microsoft.com/office/powerpoint/2010/main" val="1160551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313F33-014B-48C2-AF77-EABE3C6C0B91}"/>
              </a:ext>
            </a:extLst>
          </p:cNvPr>
          <p:cNvSpPr/>
          <p:nvPr userDrawn="1"/>
        </p:nvSpPr>
        <p:spPr>
          <a:xfrm>
            <a:off x="0" y="6374606"/>
            <a:ext cx="12192000" cy="483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13" name="Slide Number Placeholder 5">
            <a:extLst>
              <a:ext uri="{FF2B5EF4-FFF2-40B4-BE49-F238E27FC236}">
                <a16:creationId xmlns:a16="http://schemas.microsoft.com/office/drawing/2014/main" id="{90A882E4-74CE-4D92-BC8D-06B977AEB64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0B11BCFA-81AC-404C-B12E-AB24A852C21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1706262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23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5149124"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6360884" y="3517900"/>
            <a:ext cx="5149126"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2660650"/>
            <a:ext cx="5149124"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360882" y="2660650"/>
            <a:ext cx="5149127"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1" name="Slide Number Placeholder 5">
            <a:extLst>
              <a:ext uri="{FF2B5EF4-FFF2-40B4-BE49-F238E27FC236}">
                <a16:creationId xmlns:a16="http://schemas.microsoft.com/office/drawing/2014/main" id="{0E0D9193-69AD-43FB-9918-A2B29145892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42273655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4038600" y="2721114"/>
            <a:ext cx="4114800" cy="1200329"/>
          </a:xfrm>
        </p:spPr>
        <p:txBody>
          <a:bodyPr>
            <a:noAutofit/>
          </a:bodyPr>
          <a:lstStyle>
            <a:lvl1pPr algn="ctr">
              <a:defRPr sz="3900">
                <a:solidFill>
                  <a:schemeClr val="bg1"/>
                </a:solidFill>
              </a:defRPr>
            </a:lvl1pPr>
          </a:lstStyle>
          <a:p>
            <a:r>
              <a:rPr lang="nb-NO"/>
              <a:t>Teknologi for et bedre samfunn</a:t>
            </a:r>
            <a:endParaRPr lang="nb-NO" sz="3900"/>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723075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lvl1pPr>
          </a:lstStyle>
          <a:p>
            <a:endParaRPr lang="nb-NO"/>
          </a:p>
        </p:txBody>
      </p:sp>
      <p:sp>
        <p:nvSpPr>
          <p:cNvPr id="7" name="Text Placeholder 6">
            <a:extLst>
              <a:ext uri="{FF2B5EF4-FFF2-40B4-BE49-F238E27FC236}">
                <a16:creationId xmlns:a16="http://schemas.microsoft.com/office/drawing/2014/main" id="{1EDC10EC-BA55-4582-BC51-54300AEE4C9D}"/>
              </a:ext>
            </a:extLst>
          </p:cNvPr>
          <p:cNvSpPr>
            <a:spLocks noGrp="1"/>
          </p:cNvSpPr>
          <p:nvPr>
            <p:ph type="body" sz="quarter" idx="18" hasCustomPrompt="1"/>
          </p:nvPr>
        </p:nvSpPr>
        <p:spPr>
          <a:xfrm>
            <a:off x="0" y="6374606"/>
            <a:ext cx="12192000" cy="483394"/>
          </a:xfrm>
          <a:prstGeom prst="rect">
            <a:avLst/>
          </a:prstGeom>
          <a:solidFill>
            <a:schemeClr val="accent1"/>
          </a:solidFill>
        </p:spPr>
        <p:txBody>
          <a:bodyPr/>
          <a:lstStyle>
            <a:lvl1pPr>
              <a:buNone/>
              <a:defRPr/>
            </a:lvl1pPr>
          </a:lstStyle>
          <a:p>
            <a:pPr lvl="0"/>
            <a:r>
              <a:rPr lang="nb-NO"/>
              <a:t> </a:t>
            </a:r>
          </a:p>
        </p:txBody>
      </p:sp>
      <p:sp>
        <p:nvSpPr>
          <p:cNvPr id="3" name="Subtitle 2">
            <a:extLst>
              <a:ext uri="{FF2B5EF4-FFF2-40B4-BE49-F238E27FC236}">
                <a16:creationId xmlns:a16="http://schemas.microsoft.com/office/drawing/2014/main" id="{8637D6E0-F061-4BBC-8DBC-562373D266A8}"/>
              </a:ext>
            </a:extLst>
          </p:cNvPr>
          <p:cNvSpPr>
            <a:spLocks noGrp="1"/>
          </p:cNvSpPr>
          <p:nvPr>
            <p:ph type="subTitle" idx="1"/>
          </p:nvPr>
        </p:nvSpPr>
        <p:spPr>
          <a:xfrm>
            <a:off x="720090" y="4931786"/>
            <a:ext cx="341448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6" name="Slide Number Placeholder 5">
            <a:extLst>
              <a:ext uri="{FF2B5EF4-FFF2-40B4-BE49-F238E27FC236}">
                <a16:creationId xmlns:a16="http://schemas.microsoft.com/office/drawing/2014/main" id="{3A0BAEDA-2B5E-4C83-9161-0B871B632CD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1" name="Title 1">
            <a:extLst>
              <a:ext uri="{FF2B5EF4-FFF2-40B4-BE49-F238E27FC236}">
                <a16:creationId xmlns:a16="http://schemas.microsoft.com/office/drawing/2014/main" id="{E9977C2C-E54D-42E2-8519-62F412D90FA8}"/>
              </a:ext>
            </a:extLst>
          </p:cNvPr>
          <p:cNvSpPr>
            <a:spLocks noGrp="1"/>
          </p:cNvSpPr>
          <p:nvPr>
            <p:ph type="ctrTitle" hasCustomPrompt="1"/>
          </p:nvPr>
        </p:nvSpPr>
        <p:spPr>
          <a:xfrm>
            <a:off x="720090" y="3662798"/>
            <a:ext cx="3414486" cy="1066446"/>
          </a:xfrm>
        </p:spPr>
        <p:txBody>
          <a:bodyPr lIns="0" tIns="0" rIns="0" bIns="0" anchor="b">
            <a:no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1587017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de med heldekkende bild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3A9B36A6-D5A0-40FE-A730-776C70C5C38A}"/>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p:spPr>
        <p:txBody>
          <a:bodyPr wrap="square">
            <a:noAutofit/>
          </a:bodyPr>
          <a:lstStyle>
            <a:lvl1pPr algn="ctr">
              <a:buNone/>
              <a:defRPr/>
            </a:lvl1pPr>
          </a:lstStyle>
          <a:p>
            <a:r>
              <a:rPr lang="en-US"/>
              <a:t>Click icon to add picture</a:t>
            </a:r>
            <a:endParaRPr lang="nb-NO"/>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2">
            <a:extLst>
              <a:ext uri="{FF2B5EF4-FFF2-40B4-BE49-F238E27FC236}">
                <a16:creationId xmlns:a16="http://schemas.microsoft.com/office/drawing/2014/main" id="{32F43D5C-0EE2-416D-99BE-FC9B2690B9A5}"/>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5" name="Subtitle 2">
            <a:extLst>
              <a:ext uri="{FF2B5EF4-FFF2-40B4-BE49-F238E27FC236}">
                <a16:creationId xmlns:a16="http://schemas.microsoft.com/office/drawing/2014/main" id="{63A9BE1B-C1AC-447C-B9B0-61A2C5EC5966}"/>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6" name="Title 1">
            <a:extLst>
              <a:ext uri="{FF2B5EF4-FFF2-40B4-BE49-F238E27FC236}">
                <a16:creationId xmlns:a16="http://schemas.microsoft.com/office/drawing/2014/main" id="{8C702A21-54C4-4E6E-A341-6F26866493C2}"/>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rgbClr val="05427C"/>
                </a:solidFill>
              </a:defRPr>
            </a:lvl1pPr>
          </a:lstStyle>
          <a:p>
            <a:r>
              <a:rPr lang="nb-NO"/>
              <a:t>En kort tittel</a:t>
            </a:r>
          </a:p>
        </p:txBody>
      </p:sp>
    </p:spTree>
    <p:extLst>
      <p:ext uri="{BB962C8B-B14F-4D97-AF65-F5344CB8AC3E}">
        <p14:creationId xmlns:p14="http://schemas.microsoft.com/office/powerpoint/2010/main" val="1779121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de med heldekkende video">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C596F089-CB50-4BB4-826E-0BA7AB0E2B43}"/>
              </a:ext>
            </a:extLst>
          </p:cNvPr>
          <p:cNvSpPr>
            <a:spLocks noGrp="1"/>
          </p:cNvSpPr>
          <p:nvPr>
            <p:ph type="media" sz="quarter" idx="14"/>
          </p:nvPr>
        </p:nvSpPr>
        <p:spPr>
          <a:xfrm>
            <a:off x="0" y="0"/>
            <a:ext cx="12192000" cy="6858000"/>
          </a:xfrm>
          <a:prstGeom prst="rect">
            <a:avLst/>
          </a:prstGeom>
        </p:spPr>
        <p:txBody>
          <a:bodyPr/>
          <a:lstStyle/>
          <a:p>
            <a:endParaRPr lang="en-US"/>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1" name="Text Placeholder 2">
            <a:extLst>
              <a:ext uri="{FF2B5EF4-FFF2-40B4-BE49-F238E27FC236}">
                <a16:creationId xmlns:a16="http://schemas.microsoft.com/office/drawing/2014/main" id="{07FCA280-BAF8-4F6A-9ECF-D48AB3D85445}"/>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2" name="Subtitle 2">
            <a:extLst>
              <a:ext uri="{FF2B5EF4-FFF2-40B4-BE49-F238E27FC236}">
                <a16:creationId xmlns:a16="http://schemas.microsoft.com/office/drawing/2014/main" id="{D041968C-E5FB-44BF-A6C2-381A220BC631}"/>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rgbClr val="05427C"/>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5" name="Title 1">
            <a:extLst>
              <a:ext uri="{FF2B5EF4-FFF2-40B4-BE49-F238E27FC236}">
                <a16:creationId xmlns:a16="http://schemas.microsoft.com/office/drawing/2014/main" id="{3B512A06-1BC6-4716-8001-8E6B1F679E3E}"/>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rgbClr val="05427C"/>
                </a:solidFill>
              </a:defRPr>
            </a:lvl1pPr>
          </a:lstStyle>
          <a:p>
            <a:r>
              <a:rPr lang="nb-NO"/>
              <a:t>En kort tittel</a:t>
            </a:r>
          </a:p>
        </p:txBody>
      </p:sp>
    </p:spTree>
    <p:extLst>
      <p:ext uri="{BB962C8B-B14F-4D97-AF65-F5344CB8AC3E}">
        <p14:creationId xmlns:p14="http://schemas.microsoft.com/office/powerpoint/2010/main" val="25239463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63B9D7-E2D5-4EF8-A805-82E777AA0ACF}"/>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369266" cy="1051168"/>
          </a:xfrm>
        </p:spPr>
        <p:txBody>
          <a:bodyPr/>
          <a:lstStyle>
            <a:lvl1pPr>
              <a:defRPr/>
            </a:lvl1pPr>
          </a:lstStyle>
          <a:p>
            <a:endParaRPr lang="nb-NO"/>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4" name="Text Placeholder 3">
            <a:extLst>
              <a:ext uri="{FF2B5EF4-FFF2-40B4-BE49-F238E27FC236}">
                <a16:creationId xmlns:a16="http://schemas.microsoft.com/office/drawing/2014/main" id="{739BBAFB-B206-4C11-94AA-CA89A2C7C53A}"/>
              </a:ext>
            </a:extLst>
          </p:cNvPr>
          <p:cNvSpPr>
            <a:spLocks noGrp="1"/>
          </p:cNvSpPr>
          <p:nvPr>
            <p:ph type="body" sz="quarter" idx="19"/>
          </p:nvPr>
        </p:nvSpPr>
        <p:spPr>
          <a:xfrm>
            <a:off x="759695" y="2266950"/>
            <a:ext cx="10712215" cy="391001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395835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A80C2787-E344-4FFD-8E3C-CFF5DB5A4D87}"/>
              </a:ext>
            </a:extLst>
          </p:cNvPr>
          <p:cNvSpPr>
            <a:spLocks noGrp="1"/>
          </p:cNvSpPr>
          <p:nvPr>
            <p:ph type="body" sz="quarter" idx="18" hasCustomPrompt="1"/>
          </p:nvPr>
        </p:nvSpPr>
        <p:spPr>
          <a:xfrm>
            <a:off x="0" y="6374606"/>
            <a:ext cx="12192000" cy="483394"/>
          </a:xfrm>
          <a:prstGeom prst="rect">
            <a:avLst/>
          </a:prstGeom>
          <a:solidFill>
            <a:schemeClr val="accent1"/>
          </a:solidFill>
        </p:spPr>
        <p:txBody>
          <a:bodyPr/>
          <a:lstStyle>
            <a:lvl1pPr>
              <a:buNone/>
              <a:defRPr/>
            </a:lvl1pPr>
          </a:lstStyle>
          <a:p>
            <a:pPr lvl="0"/>
            <a:r>
              <a:rPr lang="nb-NO"/>
              <a:t> </a:t>
            </a:r>
          </a:p>
        </p:txBody>
      </p:sp>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a:prstGeom prst="rect">
            <a:avLst/>
          </a:prstGeom>
        </p:spPr>
        <p:txBody>
          <a:bodyPr/>
          <a:lstStyle>
            <a:lvl1pPr>
              <a:buNone/>
              <a:defRPr/>
            </a:lvl1pPr>
          </a:lstStyle>
          <a:p>
            <a:endParaRPr lang="nb-NO"/>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p:txBody>
          <a:bodyPr/>
          <a:lstStyle>
            <a:lvl1pPr>
              <a:defRPr/>
            </a:lvl1pPr>
          </a:lstStyle>
          <a:p>
            <a:endParaRPr lang="nb-NO"/>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a:xfrm>
            <a:off x="759695" y="2266950"/>
            <a:ext cx="5336305" cy="3910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82399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41370C-E589-4668-846B-AACA35D2E09D}"/>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Slide Number Placeholder 5">
            <a:extLst>
              <a:ext uri="{FF2B5EF4-FFF2-40B4-BE49-F238E27FC236}">
                <a16:creationId xmlns:a16="http://schemas.microsoft.com/office/drawing/2014/main" id="{F444DAB5-754B-4A6F-B710-754439ADFDD0}"/>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8" name="Footer Placeholder 4">
            <a:extLst>
              <a:ext uri="{FF2B5EF4-FFF2-40B4-BE49-F238E27FC236}">
                <a16:creationId xmlns:a16="http://schemas.microsoft.com/office/drawing/2014/main" id="{3A8F863F-3ACF-4957-A9A6-A89D8AA0A874}"/>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38977807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F69D9F-35F2-4ACE-B644-BC3EC1B4882C}"/>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5149124"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6360884" y="3517900"/>
            <a:ext cx="5149126"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Slide Number Placeholder 5">
            <a:extLst>
              <a:ext uri="{FF2B5EF4-FFF2-40B4-BE49-F238E27FC236}">
                <a16:creationId xmlns:a16="http://schemas.microsoft.com/office/drawing/2014/main" id="{A438A2C9-456E-4D4E-94D6-AED12A02C14C}"/>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2" name="Footer Placeholder 4">
            <a:extLst>
              <a:ext uri="{FF2B5EF4-FFF2-40B4-BE49-F238E27FC236}">
                <a16:creationId xmlns:a16="http://schemas.microsoft.com/office/drawing/2014/main" id="{0EE22A6A-0A3A-4F38-94A9-28038AC019E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AC445AE6-D7DD-47D9-BF73-D0DA45501ED6}"/>
              </a:ext>
            </a:extLst>
          </p:cNvPr>
          <p:cNvSpPr>
            <a:spLocks noGrp="1"/>
          </p:cNvSpPr>
          <p:nvPr>
            <p:ph type="body" sz="quarter" idx="16"/>
          </p:nvPr>
        </p:nvSpPr>
        <p:spPr>
          <a:xfrm>
            <a:off x="758190" y="2660650"/>
            <a:ext cx="5149124"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5" name="Text Placeholder 5">
            <a:extLst>
              <a:ext uri="{FF2B5EF4-FFF2-40B4-BE49-F238E27FC236}">
                <a16:creationId xmlns:a16="http://schemas.microsoft.com/office/drawing/2014/main" id="{D5517287-395C-4EAB-AF50-F5A4965FBBE5}"/>
              </a:ext>
            </a:extLst>
          </p:cNvPr>
          <p:cNvSpPr>
            <a:spLocks noGrp="1"/>
          </p:cNvSpPr>
          <p:nvPr>
            <p:ph type="body" sz="quarter" idx="18"/>
          </p:nvPr>
        </p:nvSpPr>
        <p:spPr>
          <a:xfrm>
            <a:off x="6360882" y="2660650"/>
            <a:ext cx="5149127"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13430692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705DC9-F24C-47F5-AF78-A4A2B830F9ED}"/>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p:nvPr>
        </p:nvSpPr>
        <p:spPr>
          <a:xfrm>
            <a:off x="4601845"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844550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Slide Number Placeholder 5">
            <a:extLst>
              <a:ext uri="{FF2B5EF4-FFF2-40B4-BE49-F238E27FC236}">
                <a16:creationId xmlns:a16="http://schemas.microsoft.com/office/drawing/2014/main" id="{6539C2E9-4526-4131-81FA-4EE7EC8F8E02}"/>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8" name="Footer Placeholder 4">
            <a:extLst>
              <a:ext uri="{FF2B5EF4-FFF2-40B4-BE49-F238E27FC236}">
                <a16:creationId xmlns:a16="http://schemas.microsoft.com/office/drawing/2014/main" id="{B06B10B9-1BC9-44F1-8E43-97FD582B5B9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5">
            <a:extLst>
              <a:ext uri="{FF2B5EF4-FFF2-40B4-BE49-F238E27FC236}">
                <a16:creationId xmlns:a16="http://schemas.microsoft.com/office/drawing/2014/main" id="{2A44CEF8-AF52-40E1-914A-F5CFC6AF9CCE}"/>
              </a:ext>
            </a:extLst>
          </p:cNvPr>
          <p:cNvSpPr>
            <a:spLocks noGrp="1"/>
          </p:cNvSpPr>
          <p:nvPr>
            <p:ph type="body" sz="quarter" idx="16"/>
          </p:nvPr>
        </p:nvSpPr>
        <p:spPr>
          <a:xfrm>
            <a:off x="75819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4" name="Text Placeholder 5">
            <a:extLst>
              <a:ext uri="{FF2B5EF4-FFF2-40B4-BE49-F238E27FC236}">
                <a16:creationId xmlns:a16="http://schemas.microsoft.com/office/drawing/2014/main" id="{12564407-DFED-496B-AE4A-261A5B30866C}"/>
              </a:ext>
            </a:extLst>
          </p:cNvPr>
          <p:cNvSpPr>
            <a:spLocks noGrp="1"/>
          </p:cNvSpPr>
          <p:nvPr>
            <p:ph type="body" sz="quarter" idx="17"/>
          </p:nvPr>
        </p:nvSpPr>
        <p:spPr>
          <a:xfrm>
            <a:off x="4601845"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5" name="Text Placeholder 5">
            <a:extLst>
              <a:ext uri="{FF2B5EF4-FFF2-40B4-BE49-F238E27FC236}">
                <a16:creationId xmlns:a16="http://schemas.microsoft.com/office/drawing/2014/main" id="{F0E1FC8A-7D21-4C7C-87EA-26724AAC9BD5}"/>
              </a:ext>
            </a:extLst>
          </p:cNvPr>
          <p:cNvSpPr>
            <a:spLocks noGrp="1"/>
          </p:cNvSpPr>
          <p:nvPr>
            <p:ph type="body" sz="quarter" idx="18"/>
          </p:nvPr>
        </p:nvSpPr>
        <p:spPr>
          <a:xfrm>
            <a:off x="844550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24869488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0DF8A73-4CDA-4FFD-B8F2-615BBD39F75E}"/>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919B3BBC-3D41-4921-8659-202A8101495E}"/>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0" name="Footer Placeholder 4">
            <a:extLst>
              <a:ext uri="{FF2B5EF4-FFF2-40B4-BE49-F238E27FC236}">
                <a16:creationId xmlns:a16="http://schemas.microsoft.com/office/drawing/2014/main" id="{261063B8-8B1C-473D-BF7A-138131F03E62}"/>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A524513D-6FF7-48BC-BAE3-8E542DF29263}"/>
              </a:ext>
            </a:extLst>
          </p:cNvPr>
          <p:cNvSpPr>
            <a:spLocks noGrp="1"/>
          </p:cNvSpPr>
          <p:nvPr>
            <p:ph type="body" sz="quarter" idx="16"/>
          </p:nvPr>
        </p:nvSpPr>
        <p:spPr>
          <a:xfrm>
            <a:off x="758190"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7" name="Text Placeholder 5">
            <a:extLst>
              <a:ext uri="{FF2B5EF4-FFF2-40B4-BE49-F238E27FC236}">
                <a16:creationId xmlns:a16="http://schemas.microsoft.com/office/drawing/2014/main" id="{04BAAE9A-D91F-45CB-A264-9BD8266ECE69}"/>
              </a:ext>
            </a:extLst>
          </p:cNvPr>
          <p:cNvSpPr>
            <a:spLocks noGrp="1"/>
          </p:cNvSpPr>
          <p:nvPr>
            <p:ph type="body" sz="quarter" idx="17"/>
          </p:nvPr>
        </p:nvSpPr>
        <p:spPr>
          <a:xfrm>
            <a:off x="3594819"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1" name="Text Placeholder 5">
            <a:extLst>
              <a:ext uri="{FF2B5EF4-FFF2-40B4-BE49-F238E27FC236}">
                <a16:creationId xmlns:a16="http://schemas.microsoft.com/office/drawing/2014/main" id="{EBEE8363-A38B-40A1-A806-BF744171A874}"/>
              </a:ext>
            </a:extLst>
          </p:cNvPr>
          <p:cNvSpPr>
            <a:spLocks noGrp="1"/>
          </p:cNvSpPr>
          <p:nvPr>
            <p:ph type="body" sz="quarter" idx="18"/>
          </p:nvPr>
        </p:nvSpPr>
        <p:spPr>
          <a:xfrm>
            <a:off x="6431448"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2" name="Text Placeholder 5">
            <a:extLst>
              <a:ext uri="{FF2B5EF4-FFF2-40B4-BE49-F238E27FC236}">
                <a16:creationId xmlns:a16="http://schemas.microsoft.com/office/drawing/2014/main" id="{628F7A08-CB5B-4472-9776-01604FD6315E}"/>
              </a:ext>
            </a:extLst>
          </p:cNvPr>
          <p:cNvSpPr>
            <a:spLocks noGrp="1"/>
          </p:cNvSpPr>
          <p:nvPr>
            <p:ph type="body" sz="quarter" idx="20"/>
          </p:nvPr>
        </p:nvSpPr>
        <p:spPr>
          <a:xfrm>
            <a:off x="9278257"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3" name="Text Placeholder 2">
            <a:extLst>
              <a:ext uri="{FF2B5EF4-FFF2-40B4-BE49-F238E27FC236}">
                <a16:creationId xmlns:a16="http://schemas.microsoft.com/office/drawing/2014/main" id="{2B55B6B1-E6F5-4B52-A25A-FD59A13B7DBF}"/>
              </a:ext>
            </a:extLst>
          </p:cNvPr>
          <p:cNvSpPr>
            <a:spLocks noGrp="1"/>
          </p:cNvSpPr>
          <p:nvPr>
            <p:ph idx="1"/>
          </p:nvPr>
        </p:nvSpPr>
        <p:spPr>
          <a:xfrm>
            <a:off x="758190"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4" name="Text Placeholder 2">
            <a:extLst>
              <a:ext uri="{FF2B5EF4-FFF2-40B4-BE49-F238E27FC236}">
                <a16:creationId xmlns:a16="http://schemas.microsoft.com/office/drawing/2014/main" id="{75D3A50D-E2FF-43E9-8059-02FE56F7BB43}"/>
              </a:ext>
            </a:extLst>
          </p:cNvPr>
          <p:cNvSpPr>
            <a:spLocks noGrp="1"/>
          </p:cNvSpPr>
          <p:nvPr>
            <p:ph idx="22"/>
          </p:nvPr>
        </p:nvSpPr>
        <p:spPr>
          <a:xfrm>
            <a:off x="3594819"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5" name="Text Placeholder 2">
            <a:extLst>
              <a:ext uri="{FF2B5EF4-FFF2-40B4-BE49-F238E27FC236}">
                <a16:creationId xmlns:a16="http://schemas.microsoft.com/office/drawing/2014/main" id="{16E2E545-4D2A-473F-A0F8-28ACC650132D}"/>
              </a:ext>
            </a:extLst>
          </p:cNvPr>
          <p:cNvSpPr>
            <a:spLocks noGrp="1"/>
          </p:cNvSpPr>
          <p:nvPr>
            <p:ph idx="23"/>
          </p:nvPr>
        </p:nvSpPr>
        <p:spPr>
          <a:xfrm>
            <a:off x="6431448"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A521A450-07FA-499D-947D-F138D5782B9C}"/>
              </a:ext>
            </a:extLst>
          </p:cNvPr>
          <p:cNvSpPr>
            <a:spLocks noGrp="1"/>
          </p:cNvSpPr>
          <p:nvPr>
            <p:ph idx="24"/>
          </p:nvPr>
        </p:nvSpPr>
        <p:spPr>
          <a:xfrm>
            <a:off x="9278257"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12947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p:nvPr>
        </p:nvSpPr>
        <p:spPr>
          <a:xfrm>
            <a:off x="4601845"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844550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4601845"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844550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5" name="Slide Number Placeholder 5">
            <a:extLst>
              <a:ext uri="{FF2B5EF4-FFF2-40B4-BE49-F238E27FC236}">
                <a16:creationId xmlns:a16="http://schemas.microsoft.com/office/drawing/2014/main" id="{C4B1CCD6-DE24-4885-B377-F22C82601BEA}"/>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1761091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DAD05F-A24D-44A2-9A5C-C155B948CC83}"/>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1B66DEC5-A299-4233-BF59-D0200E69FC4B}"/>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36E6D055-A78F-43F7-99EB-B44D7879B8CF}"/>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7" name="Text Placeholder 5">
            <a:extLst>
              <a:ext uri="{FF2B5EF4-FFF2-40B4-BE49-F238E27FC236}">
                <a16:creationId xmlns:a16="http://schemas.microsoft.com/office/drawing/2014/main" id="{388A12CA-B6AC-434A-A34A-382A896B507B}"/>
              </a:ext>
            </a:extLst>
          </p:cNvPr>
          <p:cNvSpPr>
            <a:spLocks noGrp="1"/>
          </p:cNvSpPr>
          <p:nvPr>
            <p:ph type="body" sz="quarter" idx="16" hasCustomPrompt="1"/>
          </p:nvPr>
        </p:nvSpPr>
        <p:spPr>
          <a:xfrm>
            <a:off x="758191"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8" name="Text Placeholder 5">
            <a:extLst>
              <a:ext uri="{FF2B5EF4-FFF2-40B4-BE49-F238E27FC236}">
                <a16:creationId xmlns:a16="http://schemas.microsoft.com/office/drawing/2014/main" id="{02F0DE9F-DCE0-402C-8968-B30304957396}"/>
              </a:ext>
            </a:extLst>
          </p:cNvPr>
          <p:cNvSpPr>
            <a:spLocks noGrp="1"/>
          </p:cNvSpPr>
          <p:nvPr>
            <p:ph type="body" sz="quarter" idx="17" hasCustomPrompt="1"/>
          </p:nvPr>
        </p:nvSpPr>
        <p:spPr>
          <a:xfrm>
            <a:off x="2981389"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9" name="Text Placeholder 5">
            <a:extLst>
              <a:ext uri="{FF2B5EF4-FFF2-40B4-BE49-F238E27FC236}">
                <a16:creationId xmlns:a16="http://schemas.microsoft.com/office/drawing/2014/main" id="{AE057EF5-1196-4727-A351-44BE722F0A81}"/>
              </a:ext>
            </a:extLst>
          </p:cNvPr>
          <p:cNvSpPr>
            <a:spLocks noGrp="1"/>
          </p:cNvSpPr>
          <p:nvPr>
            <p:ph type="body" sz="quarter" idx="18" hasCustomPrompt="1"/>
          </p:nvPr>
        </p:nvSpPr>
        <p:spPr>
          <a:xfrm>
            <a:off x="5204587"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3" name="Text Placeholder 5">
            <a:extLst>
              <a:ext uri="{FF2B5EF4-FFF2-40B4-BE49-F238E27FC236}">
                <a16:creationId xmlns:a16="http://schemas.microsoft.com/office/drawing/2014/main" id="{B59B51DE-542A-442E-B679-6642A870CE00}"/>
              </a:ext>
            </a:extLst>
          </p:cNvPr>
          <p:cNvSpPr>
            <a:spLocks noGrp="1"/>
          </p:cNvSpPr>
          <p:nvPr>
            <p:ph type="body" sz="quarter" idx="20" hasCustomPrompt="1"/>
          </p:nvPr>
        </p:nvSpPr>
        <p:spPr>
          <a:xfrm>
            <a:off x="7427785"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4" name="Text Placeholder 5">
            <a:extLst>
              <a:ext uri="{FF2B5EF4-FFF2-40B4-BE49-F238E27FC236}">
                <a16:creationId xmlns:a16="http://schemas.microsoft.com/office/drawing/2014/main" id="{9B89C9B0-02D8-48FF-A616-ACAF8B8E5D2B}"/>
              </a:ext>
            </a:extLst>
          </p:cNvPr>
          <p:cNvSpPr>
            <a:spLocks noGrp="1"/>
          </p:cNvSpPr>
          <p:nvPr>
            <p:ph type="body" sz="quarter" idx="22" hasCustomPrompt="1"/>
          </p:nvPr>
        </p:nvSpPr>
        <p:spPr>
          <a:xfrm>
            <a:off x="9650983"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5" name="Text Placeholder 2">
            <a:extLst>
              <a:ext uri="{FF2B5EF4-FFF2-40B4-BE49-F238E27FC236}">
                <a16:creationId xmlns:a16="http://schemas.microsoft.com/office/drawing/2014/main" id="{4D172A04-205A-49F8-9A9E-DEB31E7D6E50}"/>
              </a:ext>
            </a:extLst>
          </p:cNvPr>
          <p:cNvSpPr>
            <a:spLocks noGrp="1"/>
          </p:cNvSpPr>
          <p:nvPr>
            <p:ph idx="24"/>
          </p:nvPr>
        </p:nvSpPr>
        <p:spPr>
          <a:xfrm>
            <a:off x="758191"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10D119EE-F4E6-4C79-AB30-AA8CC8A192B9}"/>
              </a:ext>
            </a:extLst>
          </p:cNvPr>
          <p:cNvSpPr>
            <a:spLocks noGrp="1"/>
          </p:cNvSpPr>
          <p:nvPr>
            <p:ph idx="1"/>
          </p:nvPr>
        </p:nvSpPr>
        <p:spPr>
          <a:xfrm>
            <a:off x="2981389"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7" name="Text Placeholder 2">
            <a:extLst>
              <a:ext uri="{FF2B5EF4-FFF2-40B4-BE49-F238E27FC236}">
                <a16:creationId xmlns:a16="http://schemas.microsoft.com/office/drawing/2014/main" id="{D108FA76-49DF-4930-BE24-E6EECCB05061}"/>
              </a:ext>
            </a:extLst>
          </p:cNvPr>
          <p:cNvSpPr>
            <a:spLocks noGrp="1"/>
          </p:cNvSpPr>
          <p:nvPr>
            <p:ph idx="25"/>
          </p:nvPr>
        </p:nvSpPr>
        <p:spPr>
          <a:xfrm>
            <a:off x="5204587"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8" name="Text Placeholder 2">
            <a:extLst>
              <a:ext uri="{FF2B5EF4-FFF2-40B4-BE49-F238E27FC236}">
                <a16:creationId xmlns:a16="http://schemas.microsoft.com/office/drawing/2014/main" id="{13C3BE62-33C9-4E17-9F44-9DA892439753}"/>
              </a:ext>
            </a:extLst>
          </p:cNvPr>
          <p:cNvSpPr>
            <a:spLocks noGrp="1"/>
          </p:cNvSpPr>
          <p:nvPr>
            <p:ph idx="26"/>
          </p:nvPr>
        </p:nvSpPr>
        <p:spPr>
          <a:xfrm>
            <a:off x="7427785"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9" name="Text Placeholder 2">
            <a:extLst>
              <a:ext uri="{FF2B5EF4-FFF2-40B4-BE49-F238E27FC236}">
                <a16:creationId xmlns:a16="http://schemas.microsoft.com/office/drawing/2014/main" id="{C9C9F064-2396-4E8A-97DF-16AFC36785A2}"/>
              </a:ext>
            </a:extLst>
          </p:cNvPr>
          <p:cNvSpPr>
            <a:spLocks noGrp="1"/>
          </p:cNvSpPr>
          <p:nvPr>
            <p:ph idx="27"/>
          </p:nvPr>
        </p:nvSpPr>
        <p:spPr>
          <a:xfrm>
            <a:off x="9650983"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0618123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654762-955C-4ABD-9BF2-B17327BFCD0D}"/>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0" name="Slide Number Placeholder 5">
            <a:extLst>
              <a:ext uri="{FF2B5EF4-FFF2-40B4-BE49-F238E27FC236}">
                <a16:creationId xmlns:a16="http://schemas.microsoft.com/office/drawing/2014/main" id="{47B43333-FEED-49FB-BE24-31327738137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1" name="Footer Placeholder 4">
            <a:extLst>
              <a:ext uri="{FF2B5EF4-FFF2-40B4-BE49-F238E27FC236}">
                <a16:creationId xmlns:a16="http://schemas.microsoft.com/office/drawing/2014/main" id="{2FD57A55-73BA-450A-9273-24975A7F5ED6}"/>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2">
            <a:extLst>
              <a:ext uri="{FF2B5EF4-FFF2-40B4-BE49-F238E27FC236}">
                <a16:creationId xmlns:a16="http://schemas.microsoft.com/office/drawing/2014/main" id="{72CEB43A-FAE8-4C46-B9C4-7DF1086D0C26}"/>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Text Placeholder 2">
            <a:extLst>
              <a:ext uri="{FF2B5EF4-FFF2-40B4-BE49-F238E27FC236}">
                <a16:creationId xmlns:a16="http://schemas.microsoft.com/office/drawing/2014/main" id="{09E6B0B1-FB2E-4C05-902A-47D031174D69}"/>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Text Placeholder 2">
            <a:extLst>
              <a:ext uri="{FF2B5EF4-FFF2-40B4-BE49-F238E27FC236}">
                <a16:creationId xmlns:a16="http://schemas.microsoft.com/office/drawing/2014/main" id="{32FCE352-E1C6-46C2-B469-21C5CBF5BE89}"/>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8" name="Text Placeholder 2">
            <a:extLst>
              <a:ext uri="{FF2B5EF4-FFF2-40B4-BE49-F238E27FC236}">
                <a16:creationId xmlns:a16="http://schemas.microsoft.com/office/drawing/2014/main" id="{4F22031F-4052-468A-A75E-95AA23744268}"/>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08257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962625-4800-497B-B1DD-9317DEF669C0}"/>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A2C02546-FB88-4A2F-8539-75C6D57D7B8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D9E60C3C-3A07-409E-8AE9-F1074D1BA13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25" name="Text Placeholder 7">
            <a:extLst>
              <a:ext uri="{FF2B5EF4-FFF2-40B4-BE49-F238E27FC236}">
                <a16:creationId xmlns:a16="http://schemas.microsoft.com/office/drawing/2014/main" id="{432BA7E2-390F-4CFC-857B-3CCEA4DBE8E0}"/>
              </a:ext>
            </a:extLst>
          </p:cNvPr>
          <p:cNvSpPr>
            <a:spLocks noGrp="1"/>
          </p:cNvSpPr>
          <p:nvPr>
            <p:ph type="body" sz="quarter" idx="23"/>
          </p:nvPr>
        </p:nvSpPr>
        <p:spPr>
          <a:xfrm>
            <a:off x="717981" y="1801570"/>
            <a:ext cx="2247099" cy="4468158"/>
          </a:xfrm>
          <a:prstGeom prst="roundRect">
            <a:avLst/>
          </a:prstGeom>
          <a:solidFill>
            <a:schemeClr val="accent1"/>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28" name="Text Placeholder 5">
            <a:extLst>
              <a:ext uri="{FF2B5EF4-FFF2-40B4-BE49-F238E27FC236}">
                <a16:creationId xmlns:a16="http://schemas.microsoft.com/office/drawing/2014/main" id="{41EDC9FE-2330-494C-B6AD-A0DCAC186FB8}"/>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9" name="Text Placeholder 7">
            <a:extLst>
              <a:ext uri="{FF2B5EF4-FFF2-40B4-BE49-F238E27FC236}">
                <a16:creationId xmlns:a16="http://schemas.microsoft.com/office/drawing/2014/main" id="{B7861BBB-75C1-4216-9A2F-BE6903C3D39B}"/>
              </a:ext>
            </a:extLst>
          </p:cNvPr>
          <p:cNvSpPr>
            <a:spLocks noGrp="1"/>
          </p:cNvSpPr>
          <p:nvPr>
            <p:ph type="body" sz="quarter" idx="26"/>
          </p:nvPr>
        </p:nvSpPr>
        <p:spPr>
          <a:xfrm>
            <a:off x="3565348" y="1797709"/>
            <a:ext cx="2247099" cy="4468158"/>
          </a:xfrm>
          <a:prstGeom prst="roundRect">
            <a:avLst/>
          </a:prstGeom>
          <a:solidFill>
            <a:schemeClr val="accent1"/>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0" name="Text Placeholder 5">
            <a:extLst>
              <a:ext uri="{FF2B5EF4-FFF2-40B4-BE49-F238E27FC236}">
                <a16:creationId xmlns:a16="http://schemas.microsoft.com/office/drawing/2014/main" id="{654C3AEF-69C2-447F-8AF6-9A780C2B3095}"/>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1" name="Text Placeholder 7">
            <a:extLst>
              <a:ext uri="{FF2B5EF4-FFF2-40B4-BE49-F238E27FC236}">
                <a16:creationId xmlns:a16="http://schemas.microsoft.com/office/drawing/2014/main" id="{E3C53F12-D83F-46B0-8106-A01E198BFB3E}"/>
              </a:ext>
            </a:extLst>
          </p:cNvPr>
          <p:cNvSpPr>
            <a:spLocks noGrp="1"/>
          </p:cNvSpPr>
          <p:nvPr>
            <p:ph type="body" sz="quarter" idx="29"/>
          </p:nvPr>
        </p:nvSpPr>
        <p:spPr>
          <a:xfrm>
            <a:off x="6387315" y="1801570"/>
            <a:ext cx="2247099" cy="4468158"/>
          </a:xfrm>
          <a:prstGeom prst="roundRect">
            <a:avLst/>
          </a:prstGeom>
          <a:solidFill>
            <a:schemeClr val="accent1"/>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3" name="Text Placeholder 5">
            <a:extLst>
              <a:ext uri="{FF2B5EF4-FFF2-40B4-BE49-F238E27FC236}">
                <a16:creationId xmlns:a16="http://schemas.microsoft.com/office/drawing/2014/main" id="{14C5D210-242E-4C48-8A9C-F4E7D540F25F}"/>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5" name="Text Placeholder 7">
            <a:extLst>
              <a:ext uri="{FF2B5EF4-FFF2-40B4-BE49-F238E27FC236}">
                <a16:creationId xmlns:a16="http://schemas.microsoft.com/office/drawing/2014/main" id="{752577FB-CDA8-4598-A000-21C8C2535458}"/>
              </a:ext>
            </a:extLst>
          </p:cNvPr>
          <p:cNvSpPr>
            <a:spLocks noGrp="1"/>
          </p:cNvSpPr>
          <p:nvPr>
            <p:ph type="body" sz="quarter" idx="32"/>
          </p:nvPr>
        </p:nvSpPr>
        <p:spPr>
          <a:xfrm>
            <a:off x="9221981" y="1797709"/>
            <a:ext cx="2247099" cy="4468158"/>
          </a:xfrm>
          <a:prstGeom prst="roundRect">
            <a:avLst/>
          </a:prstGeom>
          <a:solidFill>
            <a:schemeClr val="accent1"/>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7" name="Text Placeholder 5">
            <a:extLst>
              <a:ext uri="{FF2B5EF4-FFF2-40B4-BE49-F238E27FC236}">
                <a16:creationId xmlns:a16="http://schemas.microsoft.com/office/drawing/2014/main" id="{5ADF1E31-652B-4324-AA53-A4BAA77781CB}"/>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Tree>
    <p:extLst>
      <p:ext uri="{BB962C8B-B14F-4D97-AF65-F5344CB8AC3E}">
        <p14:creationId xmlns:p14="http://schemas.microsoft.com/office/powerpoint/2010/main" val="31623659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F7FF69-CA9E-4BD9-80AF-99F9F21A1438}"/>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33" name="Text Placeholder 7">
            <a:extLst>
              <a:ext uri="{FF2B5EF4-FFF2-40B4-BE49-F238E27FC236}">
                <a16:creationId xmlns:a16="http://schemas.microsoft.com/office/drawing/2014/main" id="{8E41E582-DD1E-450F-95B8-8FF9EF4E43A0}"/>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224640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34" name="Text Placeholder 7">
            <a:extLst>
              <a:ext uri="{FF2B5EF4-FFF2-40B4-BE49-F238E27FC236}">
                <a16:creationId xmlns:a16="http://schemas.microsoft.com/office/drawing/2014/main" id="{08062B5F-ED57-4B8F-856B-7AD53A9A8791}"/>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7">
            <a:extLst>
              <a:ext uri="{FF2B5EF4-FFF2-40B4-BE49-F238E27FC236}">
                <a16:creationId xmlns:a16="http://schemas.microsoft.com/office/drawing/2014/main" id="{C1F30E64-C65F-4DC5-8FC4-6E4A93A171CD}"/>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6" name="Text Placeholder 7">
            <a:extLst>
              <a:ext uri="{FF2B5EF4-FFF2-40B4-BE49-F238E27FC236}">
                <a16:creationId xmlns:a16="http://schemas.microsoft.com/office/drawing/2014/main" id="{3570C7A7-04CB-4FBD-A14E-3F4BD39E4DB4}"/>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0C772AAB-162D-415B-AD04-9197D0E931E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8FDE23EB-7781-47C5-8E9D-5ECB5CACE725}"/>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9" name="Text Placeholder 5">
            <a:extLst>
              <a:ext uri="{FF2B5EF4-FFF2-40B4-BE49-F238E27FC236}">
                <a16:creationId xmlns:a16="http://schemas.microsoft.com/office/drawing/2014/main" id="{807F5410-670B-47C7-B27C-8C5BD0BA28C5}"/>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3" name="Picture Placeholder 5">
            <a:extLst>
              <a:ext uri="{FF2B5EF4-FFF2-40B4-BE49-F238E27FC236}">
                <a16:creationId xmlns:a16="http://schemas.microsoft.com/office/drawing/2014/main" id="{3B6286DA-C15D-464F-8B66-E0C6C8C50960}"/>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5" name="Text Placeholder 5">
            <a:extLst>
              <a:ext uri="{FF2B5EF4-FFF2-40B4-BE49-F238E27FC236}">
                <a16:creationId xmlns:a16="http://schemas.microsoft.com/office/drawing/2014/main" id="{2415E9FD-3BED-4C9A-98A2-0911B7DEE21C}"/>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6" name="Picture Placeholder 5">
            <a:extLst>
              <a:ext uri="{FF2B5EF4-FFF2-40B4-BE49-F238E27FC236}">
                <a16:creationId xmlns:a16="http://schemas.microsoft.com/office/drawing/2014/main" id="{B2D57D5B-4726-4083-9CCC-4F783653593C}"/>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28" name="Text Placeholder 5">
            <a:extLst>
              <a:ext uri="{FF2B5EF4-FFF2-40B4-BE49-F238E27FC236}">
                <a16:creationId xmlns:a16="http://schemas.microsoft.com/office/drawing/2014/main" id="{EEC47C67-C018-4A0A-8839-ADAFC4EAD193}"/>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29" name="Picture Placeholder 5">
            <a:extLst>
              <a:ext uri="{FF2B5EF4-FFF2-40B4-BE49-F238E27FC236}">
                <a16:creationId xmlns:a16="http://schemas.microsoft.com/office/drawing/2014/main" id="{B713BD22-88F8-4D3F-BB22-5CFB96A97E62}"/>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
        <p:nvSpPr>
          <p:cNvPr id="31" name="Text Placeholder 5">
            <a:extLst>
              <a:ext uri="{FF2B5EF4-FFF2-40B4-BE49-F238E27FC236}">
                <a16:creationId xmlns:a16="http://schemas.microsoft.com/office/drawing/2014/main" id="{03A49B62-A09E-492A-B2FC-5D9E7FE30D3F}"/>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2" name="Picture Placeholder 5">
            <a:extLst>
              <a:ext uri="{FF2B5EF4-FFF2-40B4-BE49-F238E27FC236}">
                <a16:creationId xmlns:a16="http://schemas.microsoft.com/office/drawing/2014/main" id="{3D41C0D4-79F3-41F2-BF1A-DBC8EAA69086}"/>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bg1"/>
                </a:solidFill>
              </a:defRPr>
            </a:lvl1pPr>
          </a:lstStyle>
          <a:p>
            <a:endParaRPr lang="en-US"/>
          </a:p>
        </p:txBody>
      </p:sp>
    </p:spTree>
    <p:extLst>
      <p:ext uri="{BB962C8B-B14F-4D97-AF65-F5344CB8AC3E}">
        <p14:creationId xmlns:p14="http://schemas.microsoft.com/office/powerpoint/2010/main" val="275918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8B9F34-CA18-491B-8812-2410665F78AF}"/>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0" rIns="0" bIns="0" anchor="t"/>
          <a:lstStyle>
            <a:lvl1pPr marL="0" indent="0" algn="l">
              <a:buNone/>
              <a:defRPr sz="3000" b="1">
                <a:solidFill>
                  <a:schemeClr val="bg1"/>
                </a:solidFill>
                <a:latin typeface="+mj-lt"/>
              </a:defRPr>
            </a:lvl1pPr>
          </a:lstStyle>
          <a:p>
            <a:pPr lvl="0"/>
            <a:r>
              <a:rPr lang="en-US" err="1"/>
              <a:t>En</a:t>
            </a:r>
            <a:r>
              <a:rPr lang="en-US"/>
              <a:t> </a:t>
            </a:r>
            <a:r>
              <a:rPr lang="en-US" err="1"/>
              <a:t>linje</a:t>
            </a:r>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err="1"/>
              <a:t>En</a:t>
            </a:r>
            <a:r>
              <a:rPr lang="en-US"/>
              <a:t> </a:t>
            </a:r>
            <a:r>
              <a:rPr lang="en-US" err="1"/>
              <a:t>linje</a:t>
            </a:r>
            <a:endParaRPr lang="en-US"/>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bg1"/>
                </a:solidFill>
                <a:latin typeface="+mj-lt"/>
              </a:defRPr>
            </a:lvl1pPr>
          </a:lstStyle>
          <a:p>
            <a:pPr lvl="0"/>
            <a:endParaRPr lang="en-US"/>
          </a:p>
        </p:txBody>
      </p:sp>
      <p:sp>
        <p:nvSpPr>
          <p:cNvPr id="13" name="Slide Number Placeholder 5">
            <a:extLst>
              <a:ext uri="{FF2B5EF4-FFF2-40B4-BE49-F238E27FC236}">
                <a16:creationId xmlns:a16="http://schemas.microsoft.com/office/drawing/2014/main" id="{90A882E4-74CE-4D92-BC8D-06B977AEB64A}"/>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0B11BCFA-81AC-404C-B12E-AB24A852C21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1237505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9D6265-6AC9-4D3E-A728-0EB4D2DB769A}"/>
              </a:ext>
            </a:extLst>
          </p:cNvPr>
          <p:cNvSpPr/>
          <p:nvPr userDrawn="1"/>
        </p:nvSpPr>
        <p:spPr>
          <a:xfrm>
            <a:off x="0" y="6374606"/>
            <a:ext cx="12192000" cy="483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6" name="Slide Number Placeholder 5">
            <a:extLst>
              <a:ext uri="{FF2B5EF4-FFF2-40B4-BE49-F238E27FC236}">
                <a16:creationId xmlns:a16="http://schemas.microsoft.com/office/drawing/2014/main" id="{5377D4D7-BF7F-4B6E-9320-5A9A4170B255}"/>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7" name="Footer Placeholder 4">
            <a:extLst>
              <a:ext uri="{FF2B5EF4-FFF2-40B4-BE49-F238E27FC236}">
                <a16:creationId xmlns:a16="http://schemas.microsoft.com/office/drawing/2014/main" id="{D31FBA88-0D81-4ADC-A8B5-4D82F01D1352}"/>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17063786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785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4038600" y="2721114"/>
            <a:ext cx="4114800" cy="1200329"/>
          </a:xfrm>
        </p:spPr>
        <p:txBody>
          <a:bodyPr>
            <a:noAutofit/>
          </a:bodyPr>
          <a:lstStyle>
            <a:lvl1pPr algn="ctr">
              <a:defRPr sz="3900">
                <a:solidFill>
                  <a:schemeClr val="bg1"/>
                </a:solidFill>
              </a:defRPr>
            </a:lvl1pPr>
          </a:lstStyle>
          <a:p>
            <a:r>
              <a:rPr lang="nb-NO"/>
              <a:t>Teknologi for et bedre samfunn</a:t>
            </a:r>
            <a:endParaRPr lang="nb-NO" sz="3900"/>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24565961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lvl1pPr>
          </a:lstStyle>
          <a:p>
            <a:endParaRPr lang="nb-NO"/>
          </a:p>
        </p:txBody>
      </p:sp>
      <p:sp>
        <p:nvSpPr>
          <p:cNvPr id="7" name="Text Placeholder 6">
            <a:extLst>
              <a:ext uri="{FF2B5EF4-FFF2-40B4-BE49-F238E27FC236}">
                <a16:creationId xmlns:a16="http://schemas.microsoft.com/office/drawing/2014/main" id="{1EDC10EC-BA55-4582-BC51-54300AEE4C9D}"/>
              </a:ext>
            </a:extLst>
          </p:cNvPr>
          <p:cNvSpPr>
            <a:spLocks noGrp="1"/>
          </p:cNvSpPr>
          <p:nvPr>
            <p:ph type="body" sz="quarter" idx="18" hasCustomPrompt="1"/>
          </p:nvPr>
        </p:nvSpPr>
        <p:spPr>
          <a:xfrm>
            <a:off x="0" y="6374606"/>
            <a:ext cx="12192000" cy="483394"/>
          </a:xfrm>
          <a:prstGeom prst="rect">
            <a:avLst/>
          </a:prstGeom>
          <a:solidFill>
            <a:schemeClr val="accent4"/>
          </a:solidFill>
        </p:spPr>
        <p:txBody>
          <a:bodyPr/>
          <a:lstStyle>
            <a:lvl1pPr>
              <a:buNone/>
              <a:defRPr/>
            </a:lvl1pPr>
          </a:lstStyle>
          <a:p>
            <a:pPr lvl="0"/>
            <a:r>
              <a:rPr lang="nb-NO"/>
              <a:t> </a:t>
            </a:r>
          </a:p>
        </p:txBody>
      </p:sp>
      <p:sp>
        <p:nvSpPr>
          <p:cNvPr id="3" name="Subtitle 2">
            <a:extLst>
              <a:ext uri="{FF2B5EF4-FFF2-40B4-BE49-F238E27FC236}">
                <a16:creationId xmlns:a16="http://schemas.microsoft.com/office/drawing/2014/main" id="{8637D6E0-F061-4BBC-8DBC-562373D266A8}"/>
              </a:ext>
            </a:extLst>
          </p:cNvPr>
          <p:cNvSpPr>
            <a:spLocks noGrp="1"/>
          </p:cNvSpPr>
          <p:nvPr>
            <p:ph type="subTitle" idx="1"/>
          </p:nvPr>
        </p:nvSpPr>
        <p:spPr>
          <a:xfrm>
            <a:off x="720090" y="4931786"/>
            <a:ext cx="341448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6" name="Slide Number Placeholder 5">
            <a:extLst>
              <a:ext uri="{FF2B5EF4-FFF2-40B4-BE49-F238E27FC236}">
                <a16:creationId xmlns:a16="http://schemas.microsoft.com/office/drawing/2014/main" id="{3A0BAEDA-2B5E-4C83-9161-0B871B632CD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5" name="Footer Placeholder 4">
            <a:extLst>
              <a:ext uri="{FF2B5EF4-FFF2-40B4-BE49-F238E27FC236}">
                <a16:creationId xmlns:a16="http://schemas.microsoft.com/office/drawing/2014/main" id="{8EDAF1BB-D4DD-4390-8C59-BBD2D2C67E2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1" name="Title 1">
            <a:extLst>
              <a:ext uri="{FF2B5EF4-FFF2-40B4-BE49-F238E27FC236}">
                <a16:creationId xmlns:a16="http://schemas.microsoft.com/office/drawing/2014/main" id="{E9977C2C-E54D-42E2-8519-62F412D90FA8}"/>
              </a:ext>
            </a:extLst>
          </p:cNvPr>
          <p:cNvSpPr>
            <a:spLocks noGrp="1"/>
          </p:cNvSpPr>
          <p:nvPr>
            <p:ph type="ctrTitle" hasCustomPrompt="1"/>
          </p:nvPr>
        </p:nvSpPr>
        <p:spPr>
          <a:xfrm>
            <a:off x="720090" y="3662798"/>
            <a:ext cx="3414486" cy="1066446"/>
          </a:xfrm>
        </p:spPr>
        <p:txBody>
          <a:bodyPr lIns="0" tIns="0" rIns="0" bIns="0" anchor="b">
            <a:no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38610790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de med heldekkende bild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3A9B36A6-D5A0-40FE-A730-776C70C5C38A}"/>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p:spPr>
        <p:txBody>
          <a:bodyPr wrap="square">
            <a:noAutofit/>
          </a:bodyPr>
          <a:lstStyle>
            <a:lvl1pPr algn="ctr">
              <a:buNone/>
              <a:defRPr/>
            </a:lvl1pPr>
          </a:lstStyle>
          <a:p>
            <a:r>
              <a:rPr lang="en-US"/>
              <a:t>Click icon to add picture</a:t>
            </a:r>
            <a:endParaRPr lang="nb-NO"/>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2">
            <a:extLst>
              <a:ext uri="{FF2B5EF4-FFF2-40B4-BE49-F238E27FC236}">
                <a16:creationId xmlns:a16="http://schemas.microsoft.com/office/drawing/2014/main" id="{9E037FDB-105B-4BDE-A10D-A541CB00C2BA}"/>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5" name="Subtitle 2">
            <a:extLst>
              <a:ext uri="{FF2B5EF4-FFF2-40B4-BE49-F238E27FC236}">
                <a16:creationId xmlns:a16="http://schemas.microsoft.com/office/drawing/2014/main" id="{1FAC7270-7163-457D-BD5C-6B865D68945D}"/>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6" name="Title 1">
            <a:extLst>
              <a:ext uri="{FF2B5EF4-FFF2-40B4-BE49-F238E27FC236}">
                <a16:creationId xmlns:a16="http://schemas.microsoft.com/office/drawing/2014/main" id="{8DAB792D-3390-4701-BA52-510515F34603}"/>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66079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tekst i fi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3594819"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431448"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9278257"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2" name="Text Placeholder 2">
            <a:extLst>
              <a:ext uri="{FF2B5EF4-FFF2-40B4-BE49-F238E27FC236}">
                <a16:creationId xmlns:a16="http://schemas.microsoft.com/office/drawing/2014/main" id="{1353C839-9966-4A19-AE29-71299F46D598}"/>
              </a:ext>
            </a:extLst>
          </p:cNvPr>
          <p:cNvSpPr>
            <a:spLocks noGrp="1"/>
          </p:cNvSpPr>
          <p:nvPr>
            <p:ph idx="21"/>
          </p:nvPr>
        </p:nvSpPr>
        <p:spPr>
          <a:xfrm>
            <a:off x="3594819"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Text Placeholder 2">
            <a:extLst>
              <a:ext uri="{FF2B5EF4-FFF2-40B4-BE49-F238E27FC236}">
                <a16:creationId xmlns:a16="http://schemas.microsoft.com/office/drawing/2014/main" id="{0E603540-E738-4A65-864E-9CE8F767BD6D}"/>
              </a:ext>
            </a:extLst>
          </p:cNvPr>
          <p:cNvSpPr>
            <a:spLocks noGrp="1"/>
          </p:cNvSpPr>
          <p:nvPr>
            <p:ph idx="22"/>
          </p:nvPr>
        </p:nvSpPr>
        <p:spPr>
          <a:xfrm>
            <a:off x="6431448"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Text Placeholder 2">
            <a:extLst>
              <a:ext uri="{FF2B5EF4-FFF2-40B4-BE49-F238E27FC236}">
                <a16:creationId xmlns:a16="http://schemas.microsoft.com/office/drawing/2014/main" id="{0B600F13-F9ED-4493-AEA6-C2211E17F328}"/>
              </a:ext>
            </a:extLst>
          </p:cNvPr>
          <p:cNvSpPr>
            <a:spLocks noGrp="1"/>
          </p:cNvSpPr>
          <p:nvPr>
            <p:ph idx="23"/>
          </p:nvPr>
        </p:nvSpPr>
        <p:spPr>
          <a:xfrm>
            <a:off x="9278257"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9" name="Slide Number Placeholder 5">
            <a:extLst>
              <a:ext uri="{FF2B5EF4-FFF2-40B4-BE49-F238E27FC236}">
                <a16:creationId xmlns:a16="http://schemas.microsoft.com/office/drawing/2014/main" id="{BC6E86D0-4AE7-46BC-A435-E79A60A5FA38}"/>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tx2"/>
                </a:solidFill>
              </a:defRPr>
            </a:lvl1pPr>
          </a:lstStyle>
          <a:p>
            <a:fld id="{E344FE64-9673-4E6C-96FF-C6B9E6BF336F}" type="slidenum">
              <a:rPr lang="nb-NO" smtClean="0"/>
              <a:pPr/>
              <a:t>‹#›</a:t>
            </a:fld>
            <a:endParaRPr lang="nb-NO"/>
          </a:p>
        </p:txBody>
      </p:sp>
    </p:spTree>
    <p:extLst>
      <p:ext uri="{BB962C8B-B14F-4D97-AF65-F5344CB8AC3E}">
        <p14:creationId xmlns:p14="http://schemas.microsoft.com/office/powerpoint/2010/main" val="3314286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de med heldekkende video">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97A4C67A-08FD-4860-9536-7E7CAE860C35}"/>
              </a:ext>
            </a:extLst>
          </p:cNvPr>
          <p:cNvSpPr>
            <a:spLocks noGrp="1"/>
          </p:cNvSpPr>
          <p:nvPr>
            <p:ph type="media" sz="quarter" idx="14"/>
          </p:nvPr>
        </p:nvSpPr>
        <p:spPr>
          <a:xfrm>
            <a:off x="-1" y="0"/>
            <a:ext cx="12192000" cy="6858000"/>
          </a:xfrm>
        </p:spPr>
        <p:txBody>
          <a:bodyPr/>
          <a:lstStyle/>
          <a:p>
            <a:endParaRPr lang="en-US"/>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Slide Number Placeholder 5">
            <a:extLst>
              <a:ext uri="{FF2B5EF4-FFF2-40B4-BE49-F238E27FC236}">
                <a16:creationId xmlns:a16="http://schemas.microsoft.com/office/drawing/2014/main" id="{C938A1AD-2509-4CA1-B27D-7E0BD1327B69}"/>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4" name="Footer Placeholder 4">
            <a:extLst>
              <a:ext uri="{FF2B5EF4-FFF2-40B4-BE49-F238E27FC236}">
                <a16:creationId xmlns:a16="http://schemas.microsoft.com/office/drawing/2014/main" id="{489B8CA1-E5FC-4203-8AD2-C94205CC82B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1" name="Text Placeholder 2">
            <a:extLst>
              <a:ext uri="{FF2B5EF4-FFF2-40B4-BE49-F238E27FC236}">
                <a16:creationId xmlns:a16="http://schemas.microsoft.com/office/drawing/2014/main" id="{B8C39887-86FF-4030-BA98-D7D2BDB86294}"/>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a:t> </a:t>
            </a:r>
          </a:p>
        </p:txBody>
      </p:sp>
      <p:sp>
        <p:nvSpPr>
          <p:cNvPr id="12" name="Subtitle 2">
            <a:extLst>
              <a:ext uri="{FF2B5EF4-FFF2-40B4-BE49-F238E27FC236}">
                <a16:creationId xmlns:a16="http://schemas.microsoft.com/office/drawing/2014/main" id="{B44766F0-8E9C-4219-AE4F-DB1298079BBE}"/>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5" name="Title 1">
            <a:extLst>
              <a:ext uri="{FF2B5EF4-FFF2-40B4-BE49-F238E27FC236}">
                <a16:creationId xmlns:a16="http://schemas.microsoft.com/office/drawing/2014/main" id="{1F14A4D1-71DD-4A5A-9DD5-C29D6724E397}"/>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a:t>En kort tittel</a:t>
            </a:r>
          </a:p>
        </p:txBody>
      </p:sp>
    </p:spTree>
    <p:extLst>
      <p:ext uri="{BB962C8B-B14F-4D97-AF65-F5344CB8AC3E}">
        <p14:creationId xmlns:p14="http://schemas.microsoft.com/office/powerpoint/2010/main" val="2581273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4EEE55-4E46-4205-84C9-1290ECE2306F}"/>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369266" cy="1051168"/>
          </a:xfrm>
        </p:spPr>
        <p:txBody>
          <a:bodyPr/>
          <a:lstStyle>
            <a:lvl1pPr>
              <a:defRPr/>
            </a:lvl1pPr>
          </a:lstStyle>
          <a:p>
            <a:endParaRPr lang="nb-NO"/>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4" name="Text Placeholder 3">
            <a:extLst>
              <a:ext uri="{FF2B5EF4-FFF2-40B4-BE49-F238E27FC236}">
                <a16:creationId xmlns:a16="http://schemas.microsoft.com/office/drawing/2014/main" id="{8304C863-E43F-403F-BE4B-4893A5E527AA}"/>
              </a:ext>
            </a:extLst>
          </p:cNvPr>
          <p:cNvSpPr>
            <a:spLocks noGrp="1"/>
          </p:cNvSpPr>
          <p:nvPr>
            <p:ph type="body" sz="quarter" idx="19"/>
          </p:nvPr>
        </p:nvSpPr>
        <p:spPr>
          <a:xfrm>
            <a:off x="759695" y="2266950"/>
            <a:ext cx="10712215" cy="391001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597010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0B3C5F1A-6408-4098-96AF-6FC0AD1AFDB6}"/>
              </a:ext>
            </a:extLst>
          </p:cNvPr>
          <p:cNvSpPr>
            <a:spLocks noGrp="1"/>
          </p:cNvSpPr>
          <p:nvPr>
            <p:ph type="body" sz="quarter" idx="18" hasCustomPrompt="1"/>
          </p:nvPr>
        </p:nvSpPr>
        <p:spPr>
          <a:xfrm>
            <a:off x="0" y="6374606"/>
            <a:ext cx="12192000" cy="483394"/>
          </a:xfrm>
          <a:prstGeom prst="rect">
            <a:avLst/>
          </a:prstGeom>
          <a:solidFill>
            <a:schemeClr val="accent4"/>
          </a:solidFill>
        </p:spPr>
        <p:txBody>
          <a:bodyPr/>
          <a:lstStyle>
            <a:lvl1pPr>
              <a:buNone/>
              <a:defRPr/>
            </a:lvl1pPr>
          </a:lstStyle>
          <a:p>
            <a:pPr lvl="0"/>
            <a:r>
              <a:rPr lang="nb-NO"/>
              <a:t> </a:t>
            </a:r>
          </a:p>
        </p:txBody>
      </p:sp>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a:prstGeom prst="rect">
            <a:avLst/>
          </a:prstGeom>
        </p:spPr>
        <p:txBody>
          <a:bodyPr/>
          <a:lstStyle>
            <a:lvl1pPr>
              <a:buNone/>
              <a:defRPr/>
            </a:lvl1pPr>
          </a:lstStyle>
          <a:p>
            <a:endParaRPr lang="nb-NO"/>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p:txBody>
          <a:bodyPr/>
          <a:lstStyle>
            <a:lvl1pPr>
              <a:defRPr/>
            </a:lvl1pPr>
          </a:lstStyle>
          <a:p>
            <a:endParaRPr lang="nb-NO"/>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a:xfrm>
            <a:off x="759695" y="2266950"/>
            <a:ext cx="5336305" cy="3910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2" name="Slide Number Placeholder 5">
            <a:extLst>
              <a:ext uri="{FF2B5EF4-FFF2-40B4-BE49-F238E27FC236}">
                <a16:creationId xmlns:a16="http://schemas.microsoft.com/office/drawing/2014/main" id="{D43112DF-4C01-44A3-B0E0-03124C18CBA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3" name="Footer Placeholder 4">
            <a:extLst>
              <a:ext uri="{FF2B5EF4-FFF2-40B4-BE49-F238E27FC236}">
                <a16:creationId xmlns:a16="http://schemas.microsoft.com/office/drawing/2014/main" id="{8316CC25-277B-403B-95B4-97DF2D85F763}"/>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41774526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D7B0C3-2697-4946-8F40-CCF394F9F026}"/>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Slide Number Placeholder 5">
            <a:extLst>
              <a:ext uri="{FF2B5EF4-FFF2-40B4-BE49-F238E27FC236}">
                <a16:creationId xmlns:a16="http://schemas.microsoft.com/office/drawing/2014/main" id="{F444DAB5-754B-4A6F-B710-754439ADFDD0}"/>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8" name="Footer Placeholder 4">
            <a:extLst>
              <a:ext uri="{FF2B5EF4-FFF2-40B4-BE49-F238E27FC236}">
                <a16:creationId xmlns:a16="http://schemas.microsoft.com/office/drawing/2014/main" id="{3A8F863F-3ACF-4957-A9A6-A89D8AA0A874}"/>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Tree>
    <p:extLst>
      <p:ext uri="{BB962C8B-B14F-4D97-AF65-F5344CB8AC3E}">
        <p14:creationId xmlns:p14="http://schemas.microsoft.com/office/powerpoint/2010/main" val="39402169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1D27-C10F-42B6-8E25-F990C63B7924}"/>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5149124"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6360884" y="3517900"/>
            <a:ext cx="5149126"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Slide Number Placeholder 5">
            <a:extLst>
              <a:ext uri="{FF2B5EF4-FFF2-40B4-BE49-F238E27FC236}">
                <a16:creationId xmlns:a16="http://schemas.microsoft.com/office/drawing/2014/main" id="{A438A2C9-456E-4D4E-94D6-AED12A02C14C}"/>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2" name="Footer Placeholder 4">
            <a:extLst>
              <a:ext uri="{FF2B5EF4-FFF2-40B4-BE49-F238E27FC236}">
                <a16:creationId xmlns:a16="http://schemas.microsoft.com/office/drawing/2014/main" id="{0EE22A6A-0A3A-4F38-94A9-28038AC019E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80D5125D-6947-4701-B918-DA187B814116}"/>
              </a:ext>
            </a:extLst>
          </p:cNvPr>
          <p:cNvSpPr>
            <a:spLocks noGrp="1"/>
          </p:cNvSpPr>
          <p:nvPr>
            <p:ph type="body" sz="quarter" idx="16"/>
          </p:nvPr>
        </p:nvSpPr>
        <p:spPr>
          <a:xfrm>
            <a:off x="758190" y="2660650"/>
            <a:ext cx="5149124"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5" name="Text Placeholder 5">
            <a:extLst>
              <a:ext uri="{FF2B5EF4-FFF2-40B4-BE49-F238E27FC236}">
                <a16:creationId xmlns:a16="http://schemas.microsoft.com/office/drawing/2014/main" id="{928FB9B0-B427-4A39-AF0B-4055164E3F68}"/>
              </a:ext>
            </a:extLst>
          </p:cNvPr>
          <p:cNvSpPr>
            <a:spLocks noGrp="1"/>
          </p:cNvSpPr>
          <p:nvPr>
            <p:ph type="body" sz="quarter" idx="18"/>
          </p:nvPr>
        </p:nvSpPr>
        <p:spPr>
          <a:xfrm>
            <a:off x="6360882" y="2660650"/>
            <a:ext cx="5149127"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2160389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E2699D-53DF-4D78-A9B2-657299B5D442}"/>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p:nvPr>
        </p:nvSpPr>
        <p:spPr>
          <a:xfrm>
            <a:off x="4601845"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8445500" y="3517900"/>
            <a:ext cx="3064510" cy="2651130"/>
          </a:xfrm>
          <a:prstGeom prst="rect">
            <a:avLst/>
          </a:prstGeom>
        </p:spPr>
        <p:txBody>
          <a:bodyPr vert="horz" lIns="0" tIns="0" rIns="0" bIns="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Slide Number Placeholder 5">
            <a:extLst>
              <a:ext uri="{FF2B5EF4-FFF2-40B4-BE49-F238E27FC236}">
                <a16:creationId xmlns:a16="http://schemas.microsoft.com/office/drawing/2014/main" id="{53CE565C-6BB2-4F3F-A4B5-49A10869DD80}"/>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8" name="Footer Placeholder 4">
            <a:extLst>
              <a:ext uri="{FF2B5EF4-FFF2-40B4-BE49-F238E27FC236}">
                <a16:creationId xmlns:a16="http://schemas.microsoft.com/office/drawing/2014/main" id="{5D1C62CB-4861-42BA-86C9-66578294B2D0}"/>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5">
            <a:extLst>
              <a:ext uri="{FF2B5EF4-FFF2-40B4-BE49-F238E27FC236}">
                <a16:creationId xmlns:a16="http://schemas.microsoft.com/office/drawing/2014/main" id="{90EF9EBB-11EC-48E8-A2D5-E1E1F70248F6}"/>
              </a:ext>
            </a:extLst>
          </p:cNvPr>
          <p:cNvSpPr>
            <a:spLocks noGrp="1"/>
          </p:cNvSpPr>
          <p:nvPr>
            <p:ph type="body" sz="quarter" idx="16"/>
          </p:nvPr>
        </p:nvSpPr>
        <p:spPr>
          <a:xfrm>
            <a:off x="75819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4" name="Text Placeholder 5">
            <a:extLst>
              <a:ext uri="{FF2B5EF4-FFF2-40B4-BE49-F238E27FC236}">
                <a16:creationId xmlns:a16="http://schemas.microsoft.com/office/drawing/2014/main" id="{55C8EE60-2461-4652-956D-D3C5C6E4EA42}"/>
              </a:ext>
            </a:extLst>
          </p:cNvPr>
          <p:cNvSpPr>
            <a:spLocks noGrp="1"/>
          </p:cNvSpPr>
          <p:nvPr>
            <p:ph type="body" sz="quarter" idx="17"/>
          </p:nvPr>
        </p:nvSpPr>
        <p:spPr>
          <a:xfrm>
            <a:off x="4601845"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5" name="Text Placeholder 5">
            <a:extLst>
              <a:ext uri="{FF2B5EF4-FFF2-40B4-BE49-F238E27FC236}">
                <a16:creationId xmlns:a16="http://schemas.microsoft.com/office/drawing/2014/main" id="{FAE5D71D-8B4A-4368-9659-602E5883512F}"/>
              </a:ext>
            </a:extLst>
          </p:cNvPr>
          <p:cNvSpPr>
            <a:spLocks noGrp="1"/>
          </p:cNvSpPr>
          <p:nvPr>
            <p:ph type="body" sz="quarter" idx="18"/>
          </p:nvPr>
        </p:nvSpPr>
        <p:spPr>
          <a:xfrm>
            <a:off x="8445500" y="2660650"/>
            <a:ext cx="3064510" cy="463550"/>
          </a:xfrm>
        </p:spPr>
        <p:txBody>
          <a:bodyPr anchor="ctr">
            <a:normAutofit/>
          </a:bodyPr>
          <a:lstStyle>
            <a:lvl1pPr marL="0" indent="0">
              <a:buNone/>
              <a:defRPr sz="2400" b="1">
                <a:solidFill>
                  <a:schemeClr val="tx2"/>
                </a:solidFill>
                <a:latin typeface="+mj-lt"/>
              </a:defRPr>
            </a:lvl1pPr>
          </a:lstStyle>
          <a:p>
            <a:pPr lvl="0"/>
            <a:endParaRPr lang="en-US"/>
          </a:p>
        </p:txBody>
      </p:sp>
    </p:spTree>
    <p:extLst>
      <p:ext uri="{BB962C8B-B14F-4D97-AF65-F5344CB8AC3E}">
        <p14:creationId xmlns:p14="http://schemas.microsoft.com/office/powerpoint/2010/main" val="2249116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8FA48D-5A0A-444D-A93F-1AA25D763035}"/>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919B3BBC-3D41-4921-8659-202A8101495E}"/>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0" name="Footer Placeholder 4">
            <a:extLst>
              <a:ext uri="{FF2B5EF4-FFF2-40B4-BE49-F238E27FC236}">
                <a16:creationId xmlns:a16="http://schemas.microsoft.com/office/drawing/2014/main" id="{261063B8-8B1C-473D-BF7A-138131F03E62}"/>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4" name="Text Placeholder 5">
            <a:extLst>
              <a:ext uri="{FF2B5EF4-FFF2-40B4-BE49-F238E27FC236}">
                <a16:creationId xmlns:a16="http://schemas.microsoft.com/office/drawing/2014/main" id="{1AB2B439-D573-4A4D-A84B-063BDFA746DB}"/>
              </a:ext>
            </a:extLst>
          </p:cNvPr>
          <p:cNvSpPr>
            <a:spLocks noGrp="1"/>
          </p:cNvSpPr>
          <p:nvPr>
            <p:ph type="body" sz="quarter" idx="16"/>
          </p:nvPr>
        </p:nvSpPr>
        <p:spPr>
          <a:xfrm>
            <a:off x="758190"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17" name="Text Placeholder 5">
            <a:extLst>
              <a:ext uri="{FF2B5EF4-FFF2-40B4-BE49-F238E27FC236}">
                <a16:creationId xmlns:a16="http://schemas.microsoft.com/office/drawing/2014/main" id="{D4BE219F-1CAC-4387-9766-612B55A95D78}"/>
              </a:ext>
            </a:extLst>
          </p:cNvPr>
          <p:cNvSpPr>
            <a:spLocks noGrp="1"/>
          </p:cNvSpPr>
          <p:nvPr>
            <p:ph type="body" sz="quarter" idx="17"/>
          </p:nvPr>
        </p:nvSpPr>
        <p:spPr>
          <a:xfrm>
            <a:off x="3594819"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1" name="Text Placeholder 5">
            <a:extLst>
              <a:ext uri="{FF2B5EF4-FFF2-40B4-BE49-F238E27FC236}">
                <a16:creationId xmlns:a16="http://schemas.microsoft.com/office/drawing/2014/main" id="{37043883-16F3-4715-B742-AD1616825421}"/>
              </a:ext>
            </a:extLst>
          </p:cNvPr>
          <p:cNvSpPr>
            <a:spLocks noGrp="1"/>
          </p:cNvSpPr>
          <p:nvPr>
            <p:ph type="body" sz="quarter" idx="18"/>
          </p:nvPr>
        </p:nvSpPr>
        <p:spPr>
          <a:xfrm>
            <a:off x="6431448"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2" name="Text Placeholder 5">
            <a:extLst>
              <a:ext uri="{FF2B5EF4-FFF2-40B4-BE49-F238E27FC236}">
                <a16:creationId xmlns:a16="http://schemas.microsoft.com/office/drawing/2014/main" id="{8303811B-6B5C-4101-B2A7-C55397A2F31E}"/>
              </a:ext>
            </a:extLst>
          </p:cNvPr>
          <p:cNvSpPr>
            <a:spLocks noGrp="1"/>
          </p:cNvSpPr>
          <p:nvPr>
            <p:ph type="body" sz="quarter" idx="20"/>
          </p:nvPr>
        </p:nvSpPr>
        <p:spPr>
          <a:xfrm>
            <a:off x="9278257" y="2660650"/>
            <a:ext cx="2231753" cy="463550"/>
          </a:xfrm>
        </p:spPr>
        <p:txBody>
          <a:bodyPr anchor="ctr">
            <a:normAutofit/>
          </a:bodyPr>
          <a:lstStyle>
            <a:lvl1pPr marL="0" indent="0">
              <a:buNone/>
              <a:defRPr sz="2400" b="1">
                <a:solidFill>
                  <a:schemeClr val="tx2"/>
                </a:solidFill>
                <a:latin typeface="+mj-lt"/>
              </a:defRPr>
            </a:lvl1pPr>
          </a:lstStyle>
          <a:p>
            <a:pPr lvl="0"/>
            <a:endParaRPr lang="en-US"/>
          </a:p>
        </p:txBody>
      </p:sp>
      <p:sp>
        <p:nvSpPr>
          <p:cNvPr id="23" name="Text Placeholder 2">
            <a:extLst>
              <a:ext uri="{FF2B5EF4-FFF2-40B4-BE49-F238E27FC236}">
                <a16:creationId xmlns:a16="http://schemas.microsoft.com/office/drawing/2014/main" id="{82868169-3410-4EF1-BA5F-429998274B2C}"/>
              </a:ext>
            </a:extLst>
          </p:cNvPr>
          <p:cNvSpPr>
            <a:spLocks noGrp="1"/>
          </p:cNvSpPr>
          <p:nvPr>
            <p:ph idx="1"/>
          </p:nvPr>
        </p:nvSpPr>
        <p:spPr>
          <a:xfrm>
            <a:off x="758190"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4" name="Text Placeholder 2">
            <a:extLst>
              <a:ext uri="{FF2B5EF4-FFF2-40B4-BE49-F238E27FC236}">
                <a16:creationId xmlns:a16="http://schemas.microsoft.com/office/drawing/2014/main" id="{941253DA-E054-452C-875C-704611FF0487}"/>
              </a:ext>
            </a:extLst>
          </p:cNvPr>
          <p:cNvSpPr>
            <a:spLocks noGrp="1"/>
          </p:cNvSpPr>
          <p:nvPr>
            <p:ph idx="22"/>
          </p:nvPr>
        </p:nvSpPr>
        <p:spPr>
          <a:xfrm>
            <a:off x="3594819"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5" name="Text Placeholder 2">
            <a:extLst>
              <a:ext uri="{FF2B5EF4-FFF2-40B4-BE49-F238E27FC236}">
                <a16:creationId xmlns:a16="http://schemas.microsoft.com/office/drawing/2014/main" id="{E8DEF0CA-91D7-4F15-8F05-596680D750DB}"/>
              </a:ext>
            </a:extLst>
          </p:cNvPr>
          <p:cNvSpPr>
            <a:spLocks noGrp="1"/>
          </p:cNvSpPr>
          <p:nvPr>
            <p:ph idx="23"/>
          </p:nvPr>
        </p:nvSpPr>
        <p:spPr>
          <a:xfrm>
            <a:off x="6431448"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E5191FF9-C1C2-496E-B4D1-DDEB8CED6245}"/>
              </a:ext>
            </a:extLst>
          </p:cNvPr>
          <p:cNvSpPr>
            <a:spLocks noGrp="1"/>
          </p:cNvSpPr>
          <p:nvPr>
            <p:ph idx="24"/>
          </p:nvPr>
        </p:nvSpPr>
        <p:spPr>
          <a:xfrm>
            <a:off x="9278257" y="3517900"/>
            <a:ext cx="2231753"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6126121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9463BF-9611-4FCA-A904-40D95FB42B30}"/>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21" name="Slide Number Placeholder 5">
            <a:extLst>
              <a:ext uri="{FF2B5EF4-FFF2-40B4-BE49-F238E27FC236}">
                <a16:creationId xmlns:a16="http://schemas.microsoft.com/office/drawing/2014/main" id="{1B66DEC5-A299-4233-BF59-D0200E69FC4B}"/>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36E6D055-A78F-43F7-99EB-B44D7879B8CF}"/>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7" name="Text Placeholder 5">
            <a:extLst>
              <a:ext uri="{FF2B5EF4-FFF2-40B4-BE49-F238E27FC236}">
                <a16:creationId xmlns:a16="http://schemas.microsoft.com/office/drawing/2014/main" id="{003D7BBE-8D01-4F71-8A29-6C8061DDD47E}"/>
              </a:ext>
            </a:extLst>
          </p:cNvPr>
          <p:cNvSpPr>
            <a:spLocks noGrp="1"/>
          </p:cNvSpPr>
          <p:nvPr>
            <p:ph type="body" sz="quarter" idx="16" hasCustomPrompt="1"/>
          </p:nvPr>
        </p:nvSpPr>
        <p:spPr>
          <a:xfrm>
            <a:off x="758191"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8" name="Text Placeholder 5">
            <a:extLst>
              <a:ext uri="{FF2B5EF4-FFF2-40B4-BE49-F238E27FC236}">
                <a16:creationId xmlns:a16="http://schemas.microsoft.com/office/drawing/2014/main" id="{91275FB3-AF6E-4E3B-B094-392FEF357B0C}"/>
              </a:ext>
            </a:extLst>
          </p:cNvPr>
          <p:cNvSpPr>
            <a:spLocks noGrp="1"/>
          </p:cNvSpPr>
          <p:nvPr>
            <p:ph type="body" sz="quarter" idx="17" hasCustomPrompt="1"/>
          </p:nvPr>
        </p:nvSpPr>
        <p:spPr>
          <a:xfrm>
            <a:off x="2981389"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19" name="Text Placeholder 5">
            <a:extLst>
              <a:ext uri="{FF2B5EF4-FFF2-40B4-BE49-F238E27FC236}">
                <a16:creationId xmlns:a16="http://schemas.microsoft.com/office/drawing/2014/main" id="{E8D52CC8-28B8-4394-8F59-F5028F9CC345}"/>
              </a:ext>
            </a:extLst>
          </p:cNvPr>
          <p:cNvSpPr>
            <a:spLocks noGrp="1"/>
          </p:cNvSpPr>
          <p:nvPr>
            <p:ph type="body" sz="quarter" idx="18" hasCustomPrompt="1"/>
          </p:nvPr>
        </p:nvSpPr>
        <p:spPr>
          <a:xfrm>
            <a:off x="5204587"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3" name="Text Placeholder 5">
            <a:extLst>
              <a:ext uri="{FF2B5EF4-FFF2-40B4-BE49-F238E27FC236}">
                <a16:creationId xmlns:a16="http://schemas.microsoft.com/office/drawing/2014/main" id="{DD6C3E75-5888-4772-809E-57DD8A0D5808}"/>
              </a:ext>
            </a:extLst>
          </p:cNvPr>
          <p:cNvSpPr>
            <a:spLocks noGrp="1"/>
          </p:cNvSpPr>
          <p:nvPr>
            <p:ph type="body" sz="quarter" idx="20" hasCustomPrompt="1"/>
          </p:nvPr>
        </p:nvSpPr>
        <p:spPr>
          <a:xfrm>
            <a:off x="7427785"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4" name="Text Placeholder 5">
            <a:extLst>
              <a:ext uri="{FF2B5EF4-FFF2-40B4-BE49-F238E27FC236}">
                <a16:creationId xmlns:a16="http://schemas.microsoft.com/office/drawing/2014/main" id="{732A102E-C654-48D0-9A5E-0CAF2474263B}"/>
              </a:ext>
            </a:extLst>
          </p:cNvPr>
          <p:cNvSpPr>
            <a:spLocks noGrp="1"/>
          </p:cNvSpPr>
          <p:nvPr>
            <p:ph type="body" sz="quarter" idx="22" hasCustomPrompt="1"/>
          </p:nvPr>
        </p:nvSpPr>
        <p:spPr>
          <a:xfrm>
            <a:off x="9650983" y="2660650"/>
            <a:ext cx="1843430" cy="463550"/>
          </a:xfrm>
        </p:spPr>
        <p:txBody>
          <a:bodyPr anchor="ctr">
            <a:normAutofit/>
          </a:bodyPr>
          <a:lstStyle>
            <a:lvl1pPr marL="0" indent="0">
              <a:buNone/>
              <a:defRPr sz="2400" b="1">
                <a:solidFill>
                  <a:schemeClr val="tx2"/>
                </a:solidFill>
                <a:latin typeface="+mj-lt"/>
              </a:defRPr>
            </a:lvl1pPr>
          </a:lstStyle>
          <a:p>
            <a:pPr lvl="0"/>
            <a:r>
              <a:rPr lang="en-US"/>
              <a:t>Text</a:t>
            </a:r>
          </a:p>
        </p:txBody>
      </p:sp>
      <p:sp>
        <p:nvSpPr>
          <p:cNvPr id="25" name="Text Placeholder 2">
            <a:extLst>
              <a:ext uri="{FF2B5EF4-FFF2-40B4-BE49-F238E27FC236}">
                <a16:creationId xmlns:a16="http://schemas.microsoft.com/office/drawing/2014/main" id="{9CEDFA1A-4CCA-42FF-8B8F-E1F4A98C5258}"/>
              </a:ext>
            </a:extLst>
          </p:cNvPr>
          <p:cNvSpPr>
            <a:spLocks noGrp="1"/>
          </p:cNvSpPr>
          <p:nvPr>
            <p:ph idx="24"/>
          </p:nvPr>
        </p:nvSpPr>
        <p:spPr>
          <a:xfrm>
            <a:off x="758191"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 Placeholder 2">
            <a:extLst>
              <a:ext uri="{FF2B5EF4-FFF2-40B4-BE49-F238E27FC236}">
                <a16:creationId xmlns:a16="http://schemas.microsoft.com/office/drawing/2014/main" id="{2A7EE81D-44F6-4384-9947-8BF868574C50}"/>
              </a:ext>
            </a:extLst>
          </p:cNvPr>
          <p:cNvSpPr>
            <a:spLocks noGrp="1"/>
          </p:cNvSpPr>
          <p:nvPr>
            <p:ph idx="1"/>
          </p:nvPr>
        </p:nvSpPr>
        <p:spPr>
          <a:xfrm>
            <a:off x="2981389"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7" name="Text Placeholder 2">
            <a:extLst>
              <a:ext uri="{FF2B5EF4-FFF2-40B4-BE49-F238E27FC236}">
                <a16:creationId xmlns:a16="http://schemas.microsoft.com/office/drawing/2014/main" id="{79F8FB6E-D2F7-4EC5-87BD-1F47FBF6BF6E}"/>
              </a:ext>
            </a:extLst>
          </p:cNvPr>
          <p:cNvSpPr>
            <a:spLocks noGrp="1"/>
          </p:cNvSpPr>
          <p:nvPr>
            <p:ph idx="25"/>
          </p:nvPr>
        </p:nvSpPr>
        <p:spPr>
          <a:xfrm>
            <a:off x="5204587"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8" name="Text Placeholder 2">
            <a:extLst>
              <a:ext uri="{FF2B5EF4-FFF2-40B4-BE49-F238E27FC236}">
                <a16:creationId xmlns:a16="http://schemas.microsoft.com/office/drawing/2014/main" id="{26A0BB0C-C996-485F-8DF9-24F1D2020465}"/>
              </a:ext>
            </a:extLst>
          </p:cNvPr>
          <p:cNvSpPr>
            <a:spLocks noGrp="1"/>
          </p:cNvSpPr>
          <p:nvPr>
            <p:ph idx="26"/>
          </p:nvPr>
        </p:nvSpPr>
        <p:spPr>
          <a:xfrm>
            <a:off x="7427785"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9" name="Text Placeholder 2">
            <a:extLst>
              <a:ext uri="{FF2B5EF4-FFF2-40B4-BE49-F238E27FC236}">
                <a16:creationId xmlns:a16="http://schemas.microsoft.com/office/drawing/2014/main" id="{34DFE7FF-F7C3-47DC-87B4-8B3F8FDDC816}"/>
              </a:ext>
            </a:extLst>
          </p:cNvPr>
          <p:cNvSpPr>
            <a:spLocks noGrp="1"/>
          </p:cNvSpPr>
          <p:nvPr>
            <p:ph idx="27"/>
          </p:nvPr>
        </p:nvSpPr>
        <p:spPr>
          <a:xfrm>
            <a:off x="9650983" y="3517900"/>
            <a:ext cx="1843430" cy="2651130"/>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7219636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948455-6B92-416A-A5C5-D13B7F0F7BD7}"/>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0" name="Slide Number Placeholder 5">
            <a:extLst>
              <a:ext uri="{FF2B5EF4-FFF2-40B4-BE49-F238E27FC236}">
                <a16:creationId xmlns:a16="http://schemas.microsoft.com/office/drawing/2014/main" id="{47B43333-FEED-49FB-BE24-313277381374}"/>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11" name="Footer Placeholder 4">
            <a:extLst>
              <a:ext uri="{FF2B5EF4-FFF2-40B4-BE49-F238E27FC236}">
                <a16:creationId xmlns:a16="http://schemas.microsoft.com/office/drawing/2014/main" id="{2FD57A55-73BA-450A-9273-24975A7F5ED6}"/>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12" name="Text Placeholder 2">
            <a:extLst>
              <a:ext uri="{FF2B5EF4-FFF2-40B4-BE49-F238E27FC236}">
                <a16:creationId xmlns:a16="http://schemas.microsoft.com/office/drawing/2014/main" id="{BA8E9A2D-4161-4A14-9E69-5A8957C4AAE6}"/>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Text Placeholder 2">
            <a:extLst>
              <a:ext uri="{FF2B5EF4-FFF2-40B4-BE49-F238E27FC236}">
                <a16:creationId xmlns:a16="http://schemas.microsoft.com/office/drawing/2014/main" id="{5E489AFF-3FB5-47A1-BFB6-6130AB1CA4DA}"/>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7" name="Text Placeholder 2">
            <a:extLst>
              <a:ext uri="{FF2B5EF4-FFF2-40B4-BE49-F238E27FC236}">
                <a16:creationId xmlns:a16="http://schemas.microsoft.com/office/drawing/2014/main" id="{4F4CAE21-B3FD-4DB8-BD7A-BAD99D908175}"/>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8" name="Text Placeholder 2">
            <a:extLst>
              <a:ext uri="{FF2B5EF4-FFF2-40B4-BE49-F238E27FC236}">
                <a16:creationId xmlns:a16="http://schemas.microsoft.com/office/drawing/2014/main" id="{1C795150-07CA-4DB9-B9BC-4F50029751A9}"/>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mj-lt"/>
              </a:defRPr>
            </a:lvl1pPr>
            <a:lvl2pPr>
              <a:defRPr sz="1800">
                <a:latin typeface="+mj-lt"/>
              </a:defRPr>
            </a:lvl2pPr>
            <a:lvl3pPr>
              <a:defRPr sz="1600">
                <a:latin typeface="+mj-lt"/>
              </a:defRPr>
            </a:lvl3pPr>
            <a:lvl4pPr>
              <a:defRPr sz="15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914837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4C7EB17-49CD-4802-9E65-5D00F307D2C2}"/>
              </a:ext>
            </a:extLst>
          </p:cNvPr>
          <p:cNvSpPr/>
          <p:nvPr userDrawn="1"/>
        </p:nvSpPr>
        <p:spPr>
          <a:xfrm>
            <a:off x="0" y="6374606"/>
            <a:ext cx="12192000" cy="4833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err="1">
              <a:solidFill>
                <a:schemeClr val="tx2"/>
              </a:solidFill>
            </a:endParaRPr>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a:t>Klikk for å redigere tittelstil</a:t>
            </a:r>
          </a:p>
        </p:txBody>
      </p:sp>
      <p:sp>
        <p:nvSpPr>
          <p:cNvPr id="19" name="Slide Number Placeholder 5">
            <a:extLst>
              <a:ext uri="{FF2B5EF4-FFF2-40B4-BE49-F238E27FC236}">
                <a16:creationId xmlns:a16="http://schemas.microsoft.com/office/drawing/2014/main" id="{A2C02546-FB88-4A2F-8539-75C6D57D7B88}"/>
              </a:ext>
            </a:extLst>
          </p:cNvPr>
          <p:cNvSpPr>
            <a:spLocks noGrp="1"/>
          </p:cNvSpPr>
          <p:nvPr>
            <p:ph type="sldNum" sz="quarter" idx="12"/>
          </p:nvPr>
        </p:nvSpPr>
        <p:spPr>
          <a:xfrm>
            <a:off x="720090" y="6527781"/>
            <a:ext cx="3424012" cy="184666"/>
          </a:xfrm>
          <a:prstGeom prst="rect">
            <a:avLst/>
          </a:prstGeom>
        </p:spPr>
        <p:txBody>
          <a:bodyPr>
            <a:noAutofit/>
          </a:bodyPr>
          <a:lstStyle>
            <a:lvl1pPr algn="l">
              <a:defRPr sz="1400">
                <a:solidFill>
                  <a:schemeClr val="bg1"/>
                </a:solidFill>
              </a:defRPr>
            </a:lvl1pPr>
          </a:lstStyle>
          <a:p>
            <a:fld id="{E344FE64-9673-4E6C-96FF-C6B9E6BF336F}" type="slidenum">
              <a:rPr lang="nb-NO" smtClean="0"/>
              <a:pPr/>
              <a:t>‹#›</a:t>
            </a:fld>
            <a:endParaRPr lang="nb-NO" sz="1400"/>
          </a:p>
        </p:txBody>
      </p:sp>
      <p:sp>
        <p:nvSpPr>
          <p:cNvPr id="22" name="Footer Placeholder 4">
            <a:extLst>
              <a:ext uri="{FF2B5EF4-FFF2-40B4-BE49-F238E27FC236}">
                <a16:creationId xmlns:a16="http://schemas.microsoft.com/office/drawing/2014/main" id="{D9E60C3C-3A07-409E-8AE9-F1074D1BA138}"/>
              </a:ext>
            </a:extLst>
          </p:cNvPr>
          <p:cNvSpPr>
            <a:spLocks noGrp="1"/>
          </p:cNvSpPr>
          <p:nvPr>
            <p:ph type="ftr" sz="quarter" idx="11"/>
          </p:nvPr>
        </p:nvSpPr>
        <p:spPr>
          <a:xfrm>
            <a:off x="7368542" y="6527781"/>
            <a:ext cx="4066222" cy="193899"/>
          </a:xfrm>
        </p:spPr>
        <p:txBody>
          <a:bodyPr lIns="0" tIns="0" rIns="0" bIns="0" anchor="b">
            <a:noAutofit/>
          </a:bodyPr>
          <a:lstStyle>
            <a:lvl1pPr algn="r">
              <a:lnSpc>
                <a:spcPct val="90000"/>
              </a:lnSpc>
              <a:defRPr sz="1400">
                <a:solidFill>
                  <a:schemeClr val="bg1"/>
                </a:solidFill>
              </a:defRPr>
            </a:lvl1pPr>
          </a:lstStyle>
          <a:p>
            <a:r>
              <a:rPr lang="nb-NO"/>
              <a:t>Teknologi for et bedre samfunn</a:t>
            </a:r>
          </a:p>
        </p:txBody>
      </p:sp>
      <p:sp>
        <p:nvSpPr>
          <p:cNvPr id="25" name="Text Placeholder 7">
            <a:extLst>
              <a:ext uri="{FF2B5EF4-FFF2-40B4-BE49-F238E27FC236}">
                <a16:creationId xmlns:a16="http://schemas.microsoft.com/office/drawing/2014/main" id="{0162996C-1B26-43A7-961C-49071E860FE8}"/>
              </a:ext>
            </a:extLst>
          </p:cNvPr>
          <p:cNvSpPr>
            <a:spLocks noGrp="1"/>
          </p:cNvSpPr>
          <p:nvPr>
            <p:ph type="body" sz="quarter" idx="23"/>
          </p:nvPr>
        </p:nvSpPr>
        <p:spPr>
          <a:xfrm>
            <a:off x="717981" y="1801570"/>
            <a:ext cx="2247099" cy="4468158"/>
          </a:xfrm>
          <a:prstGeom prst="roundRect">
            <a:avLst/>
          </a:prstGeom>
          <a:solidFill>
            <a:schemeClr val="accent4"/>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28" name="Text Placeholder 5">
            <a:extLst>
              <a:ext uri="{FF2B5EF4-FFF2-40B4-BE49-F238E27FC236}">
                <a16:creationId xmlns:a16="http://schemas.microsoft.com/office/drawing/2014/main" id="{08CDEE43-C4A1-40B4-A181-814C95445C9B}"/>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29" name="Text Placeholder 7">
            <a:extLst>
              <a:ext uri="{FF2B5EF4-FFF2-40B4-BE49-F238E27FC236}">
                <a16:creationId xmlns:a16="http://schemas.microsoft.com/office/drawing/2014/main" id="{89C3D278-CD6A-457C-9885-46C0CCA9194B}"/>
              </a:ext>
            </a:extLst>
          </p:cNvPr>
          <p:cNvSpPr>
            <a:spLocks noGrp="1"/>
          </p:cNvSpPr>
          <p:nvPr>
            <p:ph type="body" sz="quarter" idx="26"/>
          </p:nvPr>
        </p:nvSpPr>
        <p:spPr>
          <a:xfrm>
            <a:off x="3565348" y="1797709"/>
            <a:ext cx="2247099" cy="4468158"/>
          </a:xfrm>
          <a:prstGeom prst="roundRect">
            <a:avLst/>
          </a:prstGeom>
          <a:solidFill>
            <a:schemeClr val="accent4"/>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0" name="Text Placeholder 5">
            <a:extLst>
              <a:ext uri="{FF2B5EF4-FFF2-40B4-BE49-F238E27FC236}">
                <a16:creationId xmlns:a16="http://schemas.microsoft.com/office/drawing/2014/main" id="{9717C183-5160-4167-BAA6-2A8B3C495C31}"/>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1" name="Text Placeholder 7">
            <a:extLst>
              <a:ext uri="{FF2B5EF4-FFF2-40B4-BE49-F238E27FC236}">
                <a16:creationId xmlns:a16="http://schemas.microsoft.com/office/drawing/2014/main" id="{6A798247-A50A-4CDA-A213-AFA93BA8869E}"/>
              </a:ext>
            </a:extLst>
          </p:cNvPr>
          <p:cNvSpPr>
            <a:spLocks noGrp="1"/>
          </p:cNvSpPr>
          <p:nvPr>
            <p:ph type="body" sz="quarter" idx="29"/>
          </p:nvPr>
        </p:nvSpPr>
        <p:spPr>
          <a:xfrm>
            <a:off x="6387315" y="1801570"/>
            <a:ext cx="2247099" cy="4468158"/>
          </a:xfrm>
          <a:prstGeom prst="roundRect">
            <a:avLst/>
          </a:prstGeom>
          <a:solidFill>
            <a:schemeClr val="accent4"/>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3" name="Text Placeholder 5">
            <a:extLst>
              <a:ext uri="{FF2B5EF4-FFF2-40B4-BE49-F238E27FC236}">
                <a16:creationId xmlns:a16="http://schemas.microsoft.com/office/drawing/2014/main" id="{309617A7-149B-490A-B293-63C814CE6803}"/>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
        <p:nvSpPr>
          <p:cNvPr id="35" name="Text Placeholder 7">
            <a:extLst>
              <a:ext uri="{FF2B5EF4-FFF2-40B4-BE49-F238E27FC236}">
                <a16:creationId xmlns:a16="http://schemas.microsoft.com/office/drawing/2014/main" id="{6E1031E6-665F-444C-BCC3-43C37743A121}"/>
              </a:ext>
            </a:extLst>
          </p:cNvPr>
          <p:cNvSpPr>
            <a:spLocks noGrp="1"/>
          </p:cNvSpPr>
          <p:nvPr>
            <p:ph type="body" sz="quarter" idx="32"/>
          </p:nvPr>
        </p:nvSpPr>
        <p:spPr>
          <a:xfrm>
            <a:off x="9221981" y="1797709"/>
            <a:ext cx="2247099" cy="4468158"/>
          </a:xfrm>
          <a:prstGeom prst="roundRect">
            <a:avLst/>
          </a:prstGeom>
          <a:solidFill>
            <a:schemeClr val="accent4"/>
          </a:solidFill>
        </p:spPr>
        <p:txBody>
          <a:bodyPr lIns="0" tIns="828000" rIns="0" bIns="0" anchor="t">
            <a:normAutofit/>
          </a:bodyPr>
          <a:lstStyle>
            <a:lvl1pPr marL="0" indent="0" algn="ctr">
              <a:buNone/>
              <a:defRPr sz="2000" b="1">
                <a:solidFill>
                  <a:schemeClr val="bg1"/>
                </a:solidFill>
              </a:defRPr>
            </a:lvl1pPr>
          </a:lstStyle>
          <a:p>
            <a:pPr lvl="0"/>
            <a:endParaRPr lang="en-US"/>
          </a:p>
        </p:txBody>
      </p:sp>
      <p:sp>
        <p:nvSpPr>
          <p:cNvPr id="37" name="Text Placeholder 5">
            <a:extLst>
              <a:ext uri="{FF2B5EF4-FFF2-40B4-BE49-F238E27FC236}">
                <a16:creationId xmlns:a16="http://schemas.microsoft.com/office/drawing/2014/main" id="{D7DAA4C6-B163-4FC9-871E-B25A0C93FA2E}"/>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a:t>Text</a:t>
            </a:r>
          </a:p>
        </p:txBody>
      </p:sp>
    </p:spTree>
    <p:extLst>
      <p:ext uri="{BB962C8B-B14F-4D97-AF65-F5344CB8AC3E}">
        <p14:creationId xmlns:p14="http://schemas.microsoft.com/office/powerpoint/2010/main" val="816892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2.sv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6.sv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5.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2.sv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2.sv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1.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6.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2.sv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1.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image" Target="../media/image2.svg"/><Relationship Id="rId4" Type="http://schemas.openxmlformats.org/officeDocument/2006/relationships/slideLayout" Target="../slideLayouts/slideLayout10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5" cy="1051168"/>
          </a:xfrm>
          <a:prstGeom prst="rect">
            <a:avLst/>
          </a:prstGeom>
        </p:spPr>
        <p:txBody>
          <a:bodyPr vert="horz" lIns="0" tIns="0" rIns="0" bIns="0" rtlCol="0" anchor="b">
            <a:noAutofit/>
          </a:bodyPr>
          <a:lstStyle/>
          <a:p>
            <a:endParaRPr lang="nb-NO"/>
          </a:p>
        </p:txBody>
      </p:sp>
      <p:sp>
        <p:nvSpPr>
          <p:cNvPr id="3" name="Text Placeholder 2">
            <a:extLst>
              <a:ext uri="{FF2B5EF4-FFF2-40B4-BE49-F238E27FC236}">
                <a16:creationId xmlns:a16="http://schemas.microsoft.com/office/drawing/2014/main" id="{FB7FA735-9FEC-45E4-8627-8C8C6073AC5F}"/>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720090" y="6508427"/>
            <a:ext cx="4114800" cy="215444"/>
          </a:xfrm>
          <a:prstGeom prst="rect">
            <a:avLst/>
          </a:prstGeom>
        </p:spPr>
        <p:txBody>
          <a:bodyPr vert="horz" lIns="0" tIns="0" rIns="0" bIns="0" rtlCol="0" anchor="ctr">
            <a:noAutofit/>
          </a:bodyPr>
          <a:lstStyle>
            <a:lvl1pPr algn="l">
              <a:defRPr sz="1400">
                <a:solidFill>
                  <a:schemeClr val="tx2"/>
                </a:solidFill>
              </a:defRPr>
            </a:lvl1pPr>
          </a:lstStyle>
          <a:p>
            <a:r>
              <a:rPr lang="nb-NO"/>
              <a:t>Teknologi for et bedre samfunn</a:t>
            </a:r>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20090" y="0"/>
            <a:ext cx="1096735" cy="1304666"/>
          </a:xfrm>
          <a:prstGeom prst="rect">
            <a:avLst/>
          </a:prstGeom>
        </p:spPr>
      </p:pic>
    </p:spTree>
    <p:extLst>
      <p:ext uri="{BB962C8B-B14F-4D97-AF65-F5344CB8AC3E}">
        <p14:creationId xmlns:p14="http://schemas.microsoft.com/office/powerpoint/2010/main" val="750743933"/>
      </p:ext>
    </p:extLst>
  </p:cSld>
  <p:clrMap bg1="lt1" tx1="dk1" bg2="lt2" tx2="dk2" accent1="accent1" accent2="accent2" accent3="accent3" accent4="accent4" accent5="accent5" accent6="accent6" hlink="hlink" folHlink="folHlink"/>
  <p:sldLayoutIdLst>
    <p:sldLayoutId id="2147483748" r:id="rId1"/>
    <p:sldLayoutId id="2147483660" r:id="rId2"/>
    <p:sldLayoutId id="2147483688" r:id="rId3"/>
    <p:sldLayoutId id="2147483670" r:id="rId4"/>
    <p:sldLayoutId id="2147483650" r:id="rId5"/>
    <p:sldLayoutId id="2147483661" r:id="rId6"/>
    <p:sldLayoutId id="2147483704" r:id="rId7"/>
    <p:sldLayoutId id="2147483692" r:id="rId8"/>
    <p:sldLayoutId id="2147483705" r:id="rId9"/>
    <p:sldLayoutId id="2147483714" r:id="rId10"/>
    <p:sldLayoutId id="2147483697" r:id="rId11"/>
    <p:sldLayoutId id="2147483715" r:id="rId12"/>
    <p:sldLayoutId id="2147483717" r:id="rId13"/>
    <p:sldLayoutId id="2147483749" r:id="rId14"/>
    <p:sldLayoutId id="2147483696" r:id="rId15"/>
    <p:sldLayoutId id="2147483789" r:id="rId16"/>
    <p:sldLayoutId id="2147483668" r:id="rId17"/>
    <p:sldLayoutId id="2147483794" r:id="rId18"/>
    <p:sldLayoutId id="2147483795" r:id="rId19"/>
    <p:sldLayoutId id="2147483796" r:id="rId20"/>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6" cy="1051168"/>
          </a:xfrm>
          <a:prstGeom prst="rect">
            <a:avLst/>
          </a:prstGeom>
        </p:spPr>
        <p:txBody>
          <a:bodyPr vert="horz" lIns="0" tIns="0" rIns="0" bIns="0" rtlCol="0" anchor="b">
            <a:noAutofit/>
          </a:bodyPr>
          <a:lstStyle/>
          <a:p>
            <a:endParaRPr lang="nb-NO"/>
          </a:p>
        </p:txBody>
      </p:sp>
      <p:sp>
        <p:nvSpPr>
          <p:cNvPr id="4" name="Date Placeholder 3">
            <a:extLst>
              <a:ext uri="{FF2B5EF4-FFF2-40B4-BE49-F238E27FC236}">
                <a16:creationId xmlns:a16="http://schemas.microsoft.com/office/drawing/2014/main" id="{11B23902-B834-4F86-BC59-3F0B89E2FB74}"/>
              </a:ext>
            </a:extLst>
          </p:cNvPr>
          <p:cNvSpPr>
            <a:spLocks noGrp="1"/>
          </p:cNvSpPr>
          <p:nvPr>
            <p:ph type="dt" sz="half" idx="2"/>
          </p:nvPr>
        </p:nvSpPr>
        <p:spPr>
          <a:xfrm>
            <a:off x="5195888" y="6508426"/>
            <a:ext cx="1800225" cy="215444"/>
          </a:xfrm>
          <a:prstGeom prst="rect">
            <a:avLst/>
          </a:prstGeom>
        </p:spPr>
        <p:txBody>
          <a:bodyPr vert="horz" lIns="0" tIns="0" rIns="0" bIns="0" rtlCol="0" anchor="ctr">
            <a:noAutofit/>
          </a:bodyPr>
          <a:lstStyle>
            <a:lvl1pPr algn="ctr">
              <a:defRPr sz="1400">
                <a:solidFill>
                  <a:schemeClr val="tx2"/>
                </a:solidFill>
              </a:defRPr>
            </a:lvl1pPr>
          </a:lstStyle>
          <a:p>
            <a:endParaRPr lang="nb-NO"/>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720090" y="6508427"/>
            <a:ext cx="4114800" cy="215444"/>
          </a:xfrm>
          <a:prstGeom prst="rect">
            <a:avLst/>
          </a:prstGeom>
        </p:spPr>
        <p:txBody>
          <a:bodyPr vert="horz" lIns="0" tIns="0" rIns="0" bIns="0" rtlCol="0" anchor="ctr">
            <a:noAutofit/>
          </a:bodyPr>
          <a:lstStyle>
            <a:lvl1pPr algn="l">
              <a:defRPr sz="1400">
                <a:solidFill>
                  <a:schemeClr val="tx2"/>
                </a:solidFill>
              </a:defRPr>
            </a:lvl1pPr>
          </a:lstStyle>
          <a:p>
            <a:r>
              <a:rPr lang="nb-NO"/>
              <a:t>Teknologi for et bedre samfunn</a:t>
            </a:r>
          </a:p>
        </p:txBody>
      </p:sp>
      <p:sp>
        <p:nvSpPr>
          <p:cNvPr id="6" name="Slide Number Placeholder 5">
            <a:extLst>
              <a:ext uri="{FF2B5EF4-FFF2-40B4-BE49-F238E27FC236}">
                <a16:creationId xmlns:a16="http://schemas.microsoft.com/office/drawing/2014/main" id="{80DA8E62-4914-40DC-8FB0-44576D955B66}"/>
              </a:ext>
            </a:extLst>
          </p:cNvPr>
          <p:cNvSpPr>
            <a:spLocks noGrp="1"/>
          </p:cNvSpPr>
          <p:nvPr>
            <p:ph type="sldNum" sz="quarter" idx="4"/>
          </p:nvPr>
        </p:nvSpPr>
        <p:spPr>
          <a:xfrm>
            <a:off x="9086850" y="6508425"/>
            <a:ext cx="2743200" cy="215444"/>
          </a:xfrm>
          <a:prstGeom prst="rect">
            <a:avLst/>
          </a:prstGeom>
        </p:spPr>
        <p:txBody>
          <a:bodyPr vert="horz" lIns="0" tIns="0" rIns="0" bIns="0" rtlCol="0" anchor="ctr">
            <a:noAutofit/>
          </a:bodyPr>
          <a:lstStyle>
            <a:lvl1pPr algn="r">
              <a:defRPr sz="1400">
                <a:solidFill>
                  <a:schemeClr val="tx2"/>
                </a:solidFill>
              </a:defRPr>
            </a:lvl1pPr>
          </a:lstStyle>
          <a:p>
            <a:fld id="{E344FE64-9673-4E6C-96FF-C6B9E6BF336F}" type="slidenum">
              <a:rPr lang="nb-NO" smtClean="0"/>
              <a:pPr/>
              <a:t>‹#›</a:t>
            </a:fld>
            <a:endParaRPr lang="nb-NO"/>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720090" y="0"/>
            <a:ext cx="1096735" cy="1304666"/>
          </a:xfrm>
          <a:prstGeom prst="rect">
            <a:avLst/>
          </a:prstGeom>
        </p:spPr>
      </p:pic>
      <p:sp>
        <p:nvSpPr>
          <p:cNvPr id="8" name="Text Placeholder 2">
            <a:extLst>
              <a:ext uri="{FF2B5EF4-FFF2-40B4-BE49-F238E27FC236}">
                <a16:creationId xmlns:a16="http://schemas.microsoft.com/office/drawing/2014/main" id="{0A070B88-1D4D-44C9-AC83-BD74551FEA5B}"/>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20628436"/>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85" r:id="rId14"/>
    <p:sldLayoutId id="2147483765" r:id="rId15"/>
    <p:sldLayoutId id="2147483790" r:id="rId16"/>
    <p:sldLayoutId id="2147483766" r:id="rId17"/>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440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2400" indent="-28440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6800" indent="-2844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4800" indent="-2844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9200" indent="-28440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5" cy="1051168"/>
          </a:xfrm>
          <a:prstGeom prst="rect">
            <a:avLst/>
          </a:prstGeom>
        </p:spPr>
        <p:txBody>
          <a:bodyPr vert="horz" lIns="0" tIns="0" rIns="0" bIns="0" rtlCol="0" anchor="b">
            <a:noAutofit/>
          </a:bodyPr>
          <a:lstStyle/>
          <a:p>
            <a:endParaRPr lang="nb-NO"/>
          </a:p>
        </p:txBody>
      </p:sp>
      <p:sp>
        <p:nvSpPr>
          <p:cNvPr id="3" name="Text Placeholder 2">
            <a:extLst>
              <a:ext uri="{FF2B5EF4-FFF2-40B4-BE49-F238E27FC236}">
                <a16:creationId xmlns:a16="http://schemas.microsoft.com/office/drawing/2014/main" id="{FB7FA735-9FEC-45E4-8627-8C8C6073AC5F}"/>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720090" y="6508427"/>
            <a:ext cx="4114800" cy="215444"/>
          </a:xfrm>
          <a:prstGeom prst="rect">
            <a:avLst/>
          </a:prstGeom>
        </p:spPr>
        <p:txBody>
          <a:bodyPr vert="horz" lIns="0" tIns="0" rIns="0" bIns="0" rtlCol="0" anchor="ctr">
            <a:noAutofit/>
          </a:bodyPr>
          <a:lstStyle>
            <a:lvl1pPr algn="l">
              <a:defRPr sz="1400">
                <a:solidFill>
                  <a:schemeClr val="bg1"/>
                </a:solidFill>
              </a:defRPr>
            </a:lvl1pPr>
          </a:lstStyle>
          <a:p>
            <a:r>
              <a:rPr lang="nb-NO"/>
              <a:t>Teknologi for et bedre samfunn</a:t>
            </a:r>
          </a:p>
        </p:txBody>
      </p:sp>
      <p:pic>
        <p:nvPicPr>
          <p:cNvPr id="6" name="Graphic 5">
            <a:extLst>
              <a:ext uri="{FF2B5EF4-FFF2-40B4-BE49-F238E27FC236}">
                <a16:creationId xmlns:a16="http://schemas.microsoft.com/office/drawing/2014/main" id="{3FEE7967-53CC-4021-BDEB-20FE13A57324}"/>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720091" y="-1"/>
            <a:ext cx="1099919" cy="1304666"/>
          </a:xfrm>
          <a:prstGeom prst="rect">
            <a:avLst/>
          </a:prstGeom>
        </p:spPr>
      </p:pic>
    </p:spTree>
    <p:extLst>
      <p:ext uri="{BB962C8B-B14F-4D97-AF65-F5344CB8AC3E}">
        <p14:creationId xmlns:p14="http://schemas.microsoft.com/office/powerpoint/2010/main" val="2243831206"/>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91" r:id="rId16"/>
    <p:sldLayoutId id="2147483784" r:id="rId17"/>
  </p:sldLayoutIdLst>
  <p:hf sldNum="0" hdr="0" dt="0"/>
  <p:txStyles>
    <p:titleStyle>
      <a:lvl1pPr algn="l" defTabSz="914400" rtl="0" eaLnBrk="1" latinLnBrk="0" hangingPunct="1">
        <a:lnSpc>
          <a:spcPct val="90000"/>
        </a:lnSpc>
        <a:spcBef>
          <a:spcPct val="0"/>
        </a:spcBef>
        <a:buNone/>
        <a:defRPr sz="3850" b="1" kern="1200">
          <a:solidFill>
            <a:schemeClr val="bg1"/>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bg1"/>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bg1"/>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bg1"/>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bg1"/>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bg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6" cy="1051168"/>
          </a:xfrm>
          <a:prstGeom prst="rect">
            <a:avLst/>
          </a:prstGeom>
        </p:spPr>
        <p:txBody>
          <a:bodyPr vert="horz" lIns="0" tIns="0" rIns="0" bIns="0" rtlCol="0" anchor="b">
            <a:noAutofit/>
          </a:bodyPr>
          <a:lstStyle/>
          <a:p>
            <a:endParaRPr lang="nb-NO"/>
          </a:p>
        </p:txBody>
      </p:sp>
      <p:sp>
        <p:nvSpPr>
          <p:cNvPr id="4" name="Date Placeholder 3">
            <a:extLst>
              <a:ext uri="{FF2B5EF4-FFF2-40B4-BE49-F238E27FC236}">
                <a16:creationId xmlns:a16="http://schemas.microsoft.com/office/drawing/2014/main" id="{11B23902-B834-4F86-BC59-3F0B89E2FB74}"/>
              </a:ext>
            </a:extLst>
          </p:cNvPr>
          <p:cNvSpPr>
            <a:spLocks noGrp="1"/>
          </p:cNvSpPr>
          <p:nvPr>
            <p:ph type="dt" sz="half" idx="2"/>
          </p:nvPr>
        </p:nvSpPr>
        <p:spPr>
          <a:xfrm>
            <a:off x="5195888" y="6508426"/>
            <a:ext cx="1800225" cy="215444"/>
          </a:xfrm>
          <a:prstGeom prst="rect">
            <a:avLst/>
          </a:prstGeom>
        </p:spPr>
        <p:txBody>
          <a:bodyPr vert="horz" lIns="0" tIns="0" rIns="0" bIns="0" rtlCol="0" anchor="ctr">
            <a:noAutofit/>
          </a:bodyPr>
          <a:lstStyle>
            <a:lvl1pPr algn="ctr">
              <a:defRPr sz="1400">
                <a:solidFill>
                  <a:schemeClr val="tx2"/>
                </a:solidFill>
              </a:defRPr>
            </a:lvl1pPr>
          </a:lstStyle>
          <a:p>
            <a:endParaRPr lang="nb-NO"/>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720090" y="6508427"/>
            <a:ext cx="4114800" cy="215444"/>
          </a:xfrm>
          <a:prstGeom prst="rect">
            <a:avLst/>
          </a:prstGeom>
        </p:spPr>
        <p:txBody>
          <a:bodyPr vert="horz" lIns="0" tIns="0" rIns="0" bIns="0" rtlCol="0" anchor="ctr">
            <a:noAutofit/>
          </a:bodyPr>
          <a:lstStyle>
            <a:lvl1pPr algn="l">
              <a:defRPr sz="1400">
                <a:solidFill>
                  <a:schemeClr val="tx2"/>
                </a:solidFill>
              </a:defRPr>
            </a:lvl1pPr>
          </a:lstStyle>
          <a:p>
            <a:r>
              <a:rPr lang="nb-NO"/>
              <a:t>Teknologi for et bedre samfunn</a:t>
            </a:r>
          </a:p>
        </p:txBody>
      </p:sp>
      <p:sp>
        <p:nvSpPr>
          <p:cNvPr id="6" name="Slide Number Placeholder 5">
            <a:extLst>
              <a:ext uri="{FF2B5EF4-FFF2-40B4-BE49-F238E27FC236}">
                <a16:creationId xmlns:a16="http://schemas.microsoft.com/office/drawing/2014/main" id="{80DA8E62-4914-40DC-8FB0-44576D955B66}"/>
              </a:ext>
            </a:extLst>
          </p:cNvPr>
          <p:cNvSpPr>
            <a:spLocks noGrp="1"/>
          </p:cNvSpPr>
          <p:nvPr>
            <p:ph type="sldNum" sz="quarter" idx="4"/>
          </p:nvPr>
        </p:nvSpPr>
        <p:spPr>
          <a:xfrm>
            <a:off x="9086850" y="6508425"/>
            <a:ext cx="2743200" cy="215444"/>
          </a:xfrm>
          <a:prstGeom prst="rect">
            <a:avLst/>
          </a:prstGeom>
        </p:spPr>
        <p:txBody>
          <a:bodyPr vert="horz" lIns="0" tIns="0" rIns="0" bIns="0" rtlCol="0" anchor="ctr">
            <a:noAutofit/>
          </a:bodyPr>
          <a:lstStyle>
            <a:lvl1pPr algn="r">
              <a:defRPr sz="1400">
                <a:solidFill>
                  <a:schemeClr val="tx2"/>
                </a:solidFill>
              </a:defRPr>
            </a:lvl1pPr>
          </a:lstStyle>
          <a:p>
            <a:fld id="{E344FE64-9673-4E6C-96FF-C6B9E6BF336F}" type="slidenum">
              <a:rPr lang="nb-NO" smtClean="0"/>
              <a:pPr/>
              <a:t>‹#›</a:t>
            </a:fld>
            <a:endParaRPr lang="nb-NO"/>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20090" y="0"/>
            <a:ext cx="1096735" cy="1304666"/>
          </a:xfrm>
          <a:prstGeom prst="rect">
            <a:avLst/>
          </a:prstGeom>
        </p:spPr>
      </p:pic>
      <p:sp>
        <p:nvSpPr>
          <p:cNvPr id="8" name="Text Placeholder 2">
            <a:extLst>
              <a:ext uri="{FF2B5EF4-FFF2-40B4-BE49-F238E27FC236}">
                <a16:creationId xmlns:a16="http://schemas.microsoft.com/office/drawing/2014/main" id="{0A070B88-1D4D-44C9-AC83-BD74551FEA5B}"/>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133634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89" r:id="rId3"/>
    <p:sldLayoutId id="2147483671" r:id="rId4"/>
    <p:sldLayoutId id="2147483665" r:id="rId5"/>
    <p:sldLayoutId id="2147483733" r:id="rId6"/>
    <p:sldLayoutId id="2147483734" r:id="rId7"/>
    <p:sldLayoutId id="2147483693" r:id="rId8"/>
    <p:sldLayoutId id="2147483719" r:id="rId9"/>
    <p:sldLayoutId id="2147483720" r:id="rId10"/>
    <p:sldLayoutId id="2147483735" r:id="rId11"/>
    <p:sldLayoutId id="2147483736" r:id="rId12"/>
    <p:sldLayoutId id="2147483737" r:id="rId13"/>
    <p:sldLayoutId id="2147483786" r:id="rId14"/>
    <p:sldLayoutId id="2147483699" r:id="rId15"/>
    <p:sldLayoutId id="2147483669" r:id="rId16"/>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4400" algn="l" defTabSz="914400" rtl="0" eaLnBrk="1" latinLnBrk="0" hangingPunct="1">
        <a:lnSpc>
          <a:spcPct val="90000"/>
        </a:lnSpc>
        <a:spcBef>
          <a:spcPts val="1000"/>
        </a:spcBef>
        <a:buClr>
          <a:schemeClr val="tx2"/>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2400" indent="-284400" algn="l" defTabSz="914400" rtl="0" eaLnBrk="1" latinLnBrk="0" hangingPunct="1">
        <a:lnSpc>
          <a:spcPct val="90000"/>
        </a:lnSpc>
        <a:spcBef>
          <a:spcPts val="500"/>
        </a:spcBef>
        <a:buClr>
          <a:schemeClr val="tx2"/>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6800" indent="-2844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4800" indent="-284400" algn="l" defTabSz="914400" rtl="0" eaLnBrk="1" latinLnBrk="0" hangingPunct="1">
        <a:lnSpc>
          <a:spcPct val="90000"/>
        </a:lnSpc>
        <a:spcBef>
          <a:spcPts val="500"/>
        </a:spcBef>
        <a:buClr>
          <a:schemeClr val="tx2"/>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9200" indent="-284400" algn="l" defTabSz="914400" rtl="0" eaLnBrk="1" latinLnBrk="0" hangingPunct="1">
        <a:lnSpc>
          <a:spcPct val="90000"/>
        </a:lnSpc>
        <a:spcBef>
          <a:spcPts val="500"/>
        </a:spcBef>
        <a:buClr>
          <a:schemeClr val="tx2"/>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6" cy="1051168"/>
          </a:xfrm>
          <a:prstGeom prst="rect">
            <a:avLst/>
          </a:prstGeom>
        </p:spPr>
        <p:txBody>
          <a:bodyPr vert="horz" lIns="0" tIns="0" rIns="0" bIns="0" rtlCol="0" anchor="b">
            <a:noAutofit/>
          </a:bodyPr>
          <a:lstStyle/>
          <a:p>
            <a:endParaRPr lang="nb-NO"/>
          </a:p>
        </p:txBody>
      </p:sp>
      <p:sp>
        <p:nvSpPr>
          <p:cNvPr id="4" name="Date Placeholder 3">
            <a:extLst>
              <a:ext uri="{FF2B5EF4-FFF2-40B4-BE49-F238E27FC236}">
                <a16:creationId xmlns:a16="http://schemas.microsoft.com/office/drawing/2014/main" id="{11B23902-B834-4F86-BC59-3F0B89E2FB74}"/>
              </a:ext>
            </a:extLst>
          </p:cNvPr>
          <p:cNvSpPr>
            <a:spLocks noGrp="1"/>
          </p:cNvSpPr>
          <p:nvPr>
            <p:ph type="dt" sz="half" idx="2"/>
          </p:nvPr>
        </p:nvSpPr>
        <p:spPr>
          <a:xfrm>
            <a:off x="5195888" y="6508426"/>
            <a:ext cx="1800225" cy="215444"/>
          </a:xfrm>
          <a:prstGeom prst="rect">
            <a:avLst/>
          </a:prstGeom>
        </p:spPr>
        <p:txBody>
          <a:bodyPr vert="horz" lIns="0" tIns="0" rIns="0" bIns="0" rtlCol="0" anchor="ctr">
            <a:noAutofit/>
          </a:bodyPr>
          <a:lstStyle>
            <a:lvl1pPr algn="ctr">
              <a:defRPr sz="1400">
                <a:solidFill>
                  <a:schemeClr val="tx2"/>
                </a:solidFill>
              </a:defRPr>
            </a:lvl1pPr>
          </a:lstStyle>
          <a:p>
            <a:endParaRPr lang="nb-NO"/>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720090" y="6508427"/>
            <a:ext cx="4114800" cy="215444"/>
          </a:xfrm>
          <a:prstGeom prst="rect">
            <a:avLst/>
          </a:prstGeom>
        </p:spPr>
        <p:txBody>
          <a:bodyPr vert="horz" lIns="0" tIns="0" rIns="0" bIns="0" rtlCol="0" anchor="ctr">
            <a:noAutofit/>
          </a:bodyPr>
          <a:lstStyle>
            <a:lvl1pPr algn="l">
              <a:defRPr sz="1400">
                <a:solidFill>
                  <a:schemeClr val="tx2"/>
                </a:solidFill>
              </a:defRPr>
            </a:lvl1pPr>
          </a:lstStyle>
          <a:p>
            <a:r>
              <a:rPr lang="nb-NO"/>
              <a:t>Teknologi for et bedre samfunn</a:t>
            </a:r>
          </a:p>
        </p:txBody>
      </p:sp>
      <p:sp>
        <p:nvSpPr>
          <p:cNvPr id="6" name="Slide Number Placeholder 5">
            <a:extLst>
              <a:ext uri="{FF2B5EF4-FFF2-40B4-BE49-F238E27FC236}">
                <a16:creationId xmlns:a16="http://schemas.microsoft.com/office/drawing/2014/main" id="{80DA8E62-4914-40DC-8FB0-44576D955B66}"/>
              </a:ext>
            </a:extLst>
          </p:cNvPr>
          <p:cNvSpPr>
            <a:spLocks noGrp="1"/>
          </p:cNvSpPr>
          <p:nvPr>
            <p:ph type="sldNum" sz="quarter" idx="4"/>
          </p:nvPr>
        </p:nvSpPr>
        <p:spPr>
          <a:xfrm>
            <a:off x="9086850" y="6508425"/>
            <a:ext cx="2743200" cy="215444"/>
          </a:xfrm>
          <a:prstGeom prst="rect">
            <a:avLst/>
          </a:prstGeom>
        </p:spPr>
        <p:txBody>
          <a:bodyPr vert="horz" lIns="0" tIns="0" rIns="0" bIns="0" rtlCol="0" anchor="ctr">
            <a:noAutofit/>
          </a:bodyPr>
          <a:lstStyle>
            <a:lvl1pPr algn="r">
              <a:defRPr sz="1400">
                <a:solidFill>
                  <a:schemeClr val="tx2"/>
                </a:solidFill>
              </a:defRPr>
            </a:lvl1pPr>
          </a:lstStyle>
          <a:p>
            <a:fld id="{E344FE64-9673-4E6C-96FF-C6B9E6BF336F}" type="slidenum">
              <a:rPr lang="nb-NO" smtClean="0"/>
              <a:pPr/>
              <a:t>‹#›</a:t>
            </a:fld>
            <a:endParaRPr lang="nb-NO"/>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720090" y="0"/>
            <a:ext cx="1096735" cy="1304666"/>
          </a:xfrm>
          <a:prstGeom prst="rect">
            <a:avLst/>
          </a:prstGeom>
        </p:spPr>
      </p:pic>
      <p:sp>
        <p:nvSpPr>
          <p:cNvPr id="8" name="Text Placeholder 2">
            <a:extLst>
              <a:ext uri="{FF2B5EF4-FFF2-40B4-BE49-F238E27FC236}">
                <a16:creationId xmlns:a16="http://schemas.microsoft.com/office/drawing/2014/main" id="{674E4E07-17EE-44AB-A23B-DF246D6AC8BF}"/>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71303548"/>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90" r:id="rId3"/>
    <p:sldLayoutId id="2147483676" r:id="rId4"/>
    <p:sldLayoutId id="2147483677" r:id="rId5"/>
    <p:sldLayoutId id="2147483738" r:id="rId6"/>
    <p:sldLayoutId id="2147483739" r:id="rId7"/>
    <p:sldLayoutId id="2147483694" r:id="rId8"/>
    <p:sldLayoutId id="2147483724" r:id="rId9"/>
    <p:sldLayoutId id="2147483725" r:id="rId10"/>
    <p:sldLayoutId id="2147483740" r:id="rId11"/>
    <p:sldLayoutId id="2147483741" r:id="rId12"/>
    <p:sldLayoutId id="2147483742" r:id="rId13"/>
    <p:sldLayoutId id="2147483787" r:id="rId14"/>
    <p:sldLayoutId id="2147483701" r:id="rId15"/>
    <p:sldLayoutId id="2147483792" r:id="rId16"/>
    <p:sldLayoutId id="2147483679" r:id="rId17"/>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4400" algn="l" defTabSz="914400" rtl="0" eaLnBrk="1" latinLnBrk="0" hangingPunct="1">
        <a:lnSpc>
          <a:spcPct val="90000"/>
        </a:lnSpc>
        <a:spcBef>
          <a:spcPts val="1000"/>
        </a:spcBef>
        <a:buClr>
          <a:schemeClr val="tx2"/>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2400" indent="-284400" algn="l" defTabSz="914400" rtl="0" eaLnBrk="1" latinLnBrk="0" hangingPunct="1">
        <a:lnSpc>
          <a:spcPct val="90000"/>
        </a:lnSpc>
        <a:spcBef>
          <a:spcPts val="500"/>
        </a:spcBef>
        <a:buClr>
          <a:schemeClr val="tx2"/>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6800" indent="-2844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4800" indent="-284400" algn="l" defTabSz="914400" rtl="0" eaLnBrk="1" latinLnBrk="0" hangingPunct="1">
        <a:lnSpc>
          <a:spcPct val="90000"/>
        </a:lnSpc>
        <a:spcBef>
          <a:spcPts val="500"/>
        </a:spcBef>
        <a:buClr>
          <a:schemeClr val="tx2"/>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9200" indent="-284400" algn="l" defTabSz="914400" rtl="0" eaLnBrk="1" latinLnBrk="0" hangingPunct="1">
        <a:lnSpc>
          <a:spcPct val="90000"/>
        </a:lnSpc>
        <a:spcBef>
          <a:spcPts val="500"/>
        </a:spcBef>
        <a:buClr>
          <a:schemeClr val="tx2"/>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6" cy="1051168"/>
          </a:xfrm>
          <a:prstGeom prst="rect">
            <a:avLst/>
          </a:prstGeom>
        </p:spPr>
        <p:txBody>
          <a:bodyPr vert="horz" lIns="0" tIns="0" rIns="0" bIns="0" rtlCol="0" anchor="b">
            <a:noAutofit/>
          </a:bodyPr>
          <a:lstStyle/>
          <a:p>
            <a:endParaRPr lang="nb-NO"/>
          </a:p>
        </p:txBody>
      </p:sp>
      <p:sp>
        <p:nvSpPr>
          <p:cNvPr id="4" name="Date Placeholder 3">
            <a:extLst>
              <a:ext uri="{FF2B5EF4-FFF2-40B4-BE49-F238E27FC236}">
                <a16:creationId xmlns:a16="http://schemas.microsoft.com/office/drawing/2014/main" id="{11B23902-B834-4F86-BC59-3F0B89E2FB74}"/>
              </a:ext>
            </a:extLst>
          </p:cNvPr>
          <p:cNvSpPr>
            <a:spLocks noGrp="1"/>
          </p:cNvSpPr>
          <p:nvPr>
            <p:ph type="dt" sz="half" idx="2"/>
          </p:nvPr>
        </p:nvSpPr>
        <p:spPr>
          <a:xfrm>
            <a:off x="5195888" y="6508426"/>
            <a:ext cx="1800225" cy="215444"/>
          </a:xfrm>
          <a:prstGeom prst="rect">
            <a:avLst/>
          </a:prstGeom>
        </p:spPr>
        <p:txBody>
          <a:bodyPr vert="horz" lIns="0" tIns="0" rIns="0" bIns="0" rtlCol="0" anchor="ctr">
            <a:noAutofit/>
          </a:bodyPr>
          <a:lstStyle>
            <a:lvl1pPr algn="ctr">
              <a:defRPr sz="1400">
                <a:solidFill>
                  <a:schemeClr val="tx2"/>
                </a:solidFill>
              </a:defRPr>
            </a:lvl1pPr>
          </a:lstStyle>
          <a:p>
            <a:endParaRPr lang="nb-NO"/>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720090" y="6508427"/>
            <a:ext cx="4114800" cy="215444"/>
          </a:xfrm>
          <a:prstGeom prst="rect">
            <a:avLst/>
          </a:prstGeom>
        </p:spPr>
        <p:txBody>
          <a:bodyPr vert="horz" lIns="0" tIns="0" rIns="0" bIns="0" rtlCol="0" anchor="ctr">
            <a:noAutofit/>
          </a:bodyPr>
          <a:lstStyle>
            <a:lvl1pPr algn="l">
              <a:defRPr sz="1400">
                <a:solidFill>
                  <a:schemeClr val="tx2"/>
                </a:solidFill>
              </a:defRPr>
            </a:lvl1pPr>
          </a:lstStyle>
          <a:p>
            <a:r>
              <a:rPr lang="nb-NO"/>
              <a:t>Teknologi for et bedre samfunn</a:t>
            </a:r>
          </a:p>
        </p:txBody>
      </p:sp>
      <p:sp>
        <p:nvSpPr>
          <p:cNvPr id="6" name="Slide Number Placeholder 5">
            <a:extLst>
              <a:ext uri="{FF2B5EF4-FFF2-40B4-BE49-F238E27FC236}">
                <a16:creationId xmlns:a16="http://schemas.microsoft.com/office/drawing/2014/main" id="{80DA8E62-4914-40DC-8FB0-44576D955B66}"/>
              </a:ext>
            </a:extLst>
          </p:cNvPr>
          <p:cNvSpPr>
            <a:spLocks noGrp="1"/>
          </p:cNvSpPr>
          <p:nvPr>
            <p:ph type="sldNum" sz="quarter" idx="4"/>
          </p:nvPr>
        </p:nvSpPr>
        <p:spPr>
          <a:xfrm>
            <a:off x="9086850" y="6508425"/>
            <a:ext cx="2743200" cy="215444"/>
          </a:xfrm>
          <a:prstGeom prst="rect">
            <a:avLst/>
          </a:prstGeom>
        </p:spPr>
        <p:txBody>
          <a:bodyPr vert="horz" lIns="0" tIns="0" rIns="0" bIns="0" rtlCol="0" anchor="ctr">
            <a:noAutofit/>
          </a:bodyPr>
          <a:lstStyle>
            <a:lvl1pPr algn="r">
              <a:defRPr sz="1400">
                <a:solidFill>
                  <a:schemeClr val="tx2"/>
                </a:solidFill>
              </a:defRPr>
            </a:lvl1pPr>
          </a:lstStyle>
          <a:p>
            <a:fld id="{E344FE64-9673-4E6C-96FF-C6B9E6BF336F}" type="slidenum">
              <a:rPr lang="nb-NO" smtClean="0"/>
              <a:pPr/>
              <a:t>‹#›</a:t>
            </a:fld>
            <a:endParaRPr lang="nb-NO"/>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720090" y="0"/>
            <a:ext cx="1096735" cy="1304666"/>
          </a:xfrm>
          <a:prstGeom prst="rect">
            <a:avLst/>
          </a:prstGeom>
        </p:spPr>
      </p:pic>
      <p:sp>
        <p:nvSpPr>
          <p:cNvPr id="9" name="Text Placeholder 2">
            <a:extLst>
              <a:ext uri="{FF2B5EF4-FFF2-40B4-BE49-F238E27FC236}">
                <a16:creationId xmlns:a16="http://schemas.microsoft.com/office/drawing/2014/main" id="{58F37BC3-C2C0-49FC-AF17-4DF1FED34D70}"/>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87493390"/>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91" r:id="rId3"/>
    <p:sldLayoutId id="2147483684" r:id="rId4"/>
    <p:sldLayoutId id="2147483685" r:id="rId5"/>
    <p:sldLayoutId id="2147483743" r:id="rId6"/>
    <p:sldLayoutId id="2147483744" r:id="rId7"/>
    <p:sldLayoutId id="2147483695" r:id="rId8"/>
    <p:sldLayoutId id="2147483729" r:id="rId9"/>
    <p:sldLayoutId id="2147483730" r:id="rId10"/>
    <p:sldLayoutId id="2147483745" r:id="rId11"/>
    <p:sldLayoutId id="2147483746" r:id="rId12"/>
    <p:sldLayoutId id="2147483747" r:id="rId13"/>
    <p:sldLayoutId id="2147483788" r:id="rId14"/>
    <p:sldLayoutId id="2147483703" r:id="rId15"/>
    <p:sldLayoutId id="2147483793" r:id="rId16"/>
    <p:sldLayoutId id="2147483687" r:id="rId17"/>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4400" algn="l" defTabSz="914400" rtl="0" eaLnBrk="1" latinLnBrk="0" hangingPunct="1">
        <a:lnSpc>
          <a:spcPct val="90000"/>
        </a:lnSpc>
        <a:spcBef>
          <a:spcPts val="1000"/>
        </a:spcBef>
        <a:buClr>
          <a:schemeClr val="tx2"/>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2400" indent="-284400" algn="l" defTabSz="914400" rtl="0" eaLnBrk="1" latinLnBrk="0" hangingPunct="1">
        <a:lnSpc>
          <a:spcPct val="90000"/>
        </a:lnSpc>
        <a:spcBef>
          <a:spcPts val="500"/>
        </a:spcBef>
        <a:buClr>
          <a:schemeClr val="tx2"/>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6800" indent="-2844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4800" indent="-284400" algn="l" defTabSz="914400" rtl="0" eaLnBrk="1" latinLnBrk="0" hangingPunct="1">
        <a:lnSpc>
          <a:spcPct val="90000"/>
        </a:lnSpc>
        <a:spcBef>
          <a:spcPts val="500"/>
        </a:spcBef>
        <a:buClr>
          <a:schemeClr val="tx2"/>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9200" indent="-284400" algn="l" defTabSz="914400" rtl="0" eaLnBrk="1" latinLnBrk="0" hangingPunct="1">
        <a:lnSpc>
          <a:spcPct val="90000"/>
        </a:lnSpc>
        <a:spcBef>
          <a:spcPts val="500"/>
        </a:spcBef>
        <a:buClr>
          <a:schemeClr val="tx2"/>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6" cy="1051168"/>
          </a:xfrm>
          <a:prstGeom prst="rect">
            <a:avLst/>
          </a:prstGeom>
        </p:spPr>
        <p:txBody>
          <a:bodyPr vert="horz" lIns="0" tIns="0" rIns="0" bIns="0" rtlCol="0" anchor="b">
            <a:noAutofit/>
          </a:bodyPr>
          <a:lstStyle/>
          <a:p>
            <a:endParaRPr lang="nb-NO"/>
          </a:p>
        </p:txBody>
      </p:sp>
      <p:sp>
        <p:nvSpPr>
          <p:cNvPr id="4" name="Date Placeholder 3">
            <a:extLst>
              <a:ext uri="{FF2B5EF4-FFF2-40B4-BE49-F238E27FC236}">
                <a16:creationId xmlns:a16="http://schemas.microsoft.com/office/drawing/2014/main" id="{11B23902-B834-4F86-BC59-3F0B89E2FB74}"/>
              </a:ext>
            </a:extLst>
          </p:cNvPr>
          <p:cNvSpPr>
            <a:spLocks noGrp="1"/>
          </p:cNvSpPr>
          <p:nvPr>
            <p:ph type="dt" sz="half" idx="2"/>
          </p:nvPr>
        </p:nvSpPr>
        <p:spPr>
          <a:xfrm>
            <a:off x="5195888" y="6508426"/>
            <a:ext cx="1800225" cy="215444"/>
          </a:xfrm>
          <a:prstGeom prst="rect">
            <a:avLst/>
          </a:prstGeom>
        </p:spPr>
        <p:txBody>
          <a:bodyPr vert="horz" lIns="0" tIns="0" rIns="0" bIns="0" rtlCol="0" anchor="ctr">
            <a:noAutofit/>
          </a:bodyPr>
          <a:lstStyle>
            <a:lvl1pPr algn="ctr">
              <a:defRPr sz="1400">
                <a:solidFill>
                  <a:schemeClr val="tx2"/>
                </a:solidFill>
              </a:defRPr>
            </a:lvl1pPr>
          </a:lstStyle>
          <a:p>
            <a:endParaRPr lang="nb-NO"/>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720090" y="6508427"/>
            <a:ext cx="4114800" cy="215444"/>
          </a:xfrm>
          <a:prstGeom prst="rect">
            <a:avLst/>
          </a:prstGeom>
        </p:spPr>
        <p:txBody>
          <a:bodyPr vert="horz" lIns="0" tIns="0" rIns="0" bIns="0" rtlCol="0" anchor="ctr">
            <a:noAutofit/>
          </a:bodyPr>
          <a:lstStyle>
            <a:lvl1pPr algn="l">
              <a:defRPr sz="1400">
                <a:solidFill>
                  <a:srgbClr val="003C65"/>
                </a:solidFill>
              </a:defRPr>
            </a:lvl1pPr>
          </a:lstStyle>
          <a:p>
            <a:r>
              <a:rPr lang="nb-NO"/>
              <a:t>Teknologi for et bedre samfunn</a:t>
            </a:r>
          </a:p>
        </p:txBody>
      </p:sp>
      <p:sp>
        <p:nvSpPr>
          <p:cNvPr id="6" name="Slide Number Placeholder 5">
            <a:extLst>
              <a:ext uri="{FF2B5EF4-FFF2-40B4-BE49-F238E27FC236}">
                <a16:creationId xmlns:a16="http://schemas.microsoft.com/office/drawing/2014/main" id="{80DA8E62-4914-40DC-8FB0-44576D955B66}"/>
              </a:ext>
            </a:extLst>
          </p:cNvPr>
          <p:cNvSpPr>
            <a:spLocks noGrp="1"/>
          </p:cNvSpPr>
          <p:nvPr>
            <p:ph type="sldNum" sz="quarter" idx="4"/>
          </p:nvPr>
        </p:nvSpPr>
        <p:spPr>
          <a:xfrm>
            <a:off x="9086850" y="6508425"/>
            <a:ext cx="2743200" cy="215444"/>
          </a:xfrm>
          <a:prstGeom prst="rect">
            <a:avLst/>
          </a:prstGeom>
        </p:spPr>
        <p:txBody>
          <a:bodyPr vert="horz" lIns="0" tIns="0" rIns="0" bIns="0" rtlCol="0" anchor="ctr">
            <a:noAutofit/>
          </a:bodyPr>
          <a:lstStyle>
            <a:lvl1pPr algn="r">
              <a:defRPr sz="1400">
                <a:solidFill>
                  <a:schemeClr val="tx2"/>
                </a:solidFill>
              </a:defRPr>
            </a:lvl1pPr>
          </a:lstStyle>
          <a:p>
            <a:fld id="{E344FE64-9673-4E6C-96FF-C6B9E6BF336F}" type="slidenum">
              <a:rPr lang="nb-NO" smtClean="0"/>
              <a:pPr/>
              <a:t>‹#›</a:t>
            </a:fld>
            <a:endParaRPr lang="nb-NO"/>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20090" y="0"/>
            <a:ext cx="1096735" cy="1304666"/>
          </a:xfrm>
          <a:prstGeom prst="rect">
            <a:avLst/>
          </a:prstGeom>
        </p:spPr>
      </p:pic>
      <p:sp>
        <p:nvSpPr>
          <p:cNvPr id="8" name="Text Placeholder 2">
            <a:extLst>
              <a:ext uri="{FF2B5EF4-FFF2-40B4-BE49-F238E27FC236}">
                <a16:creationId xmlns:a16="http://schemas.microsoft.com/office/drawing/2014/main" id="{0A070B88-1D4D-44C9-AC83-BD74551FEA5B}"/>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6928581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709" r:id="rId4"/>
    <p:sldLayoutId id="2147483711" r:id="rId5"/>
    <p:sldLayoutId id="2147483712" r:id="rId6"/>
    <p:sldLayoutId id="2147483713" r:id="rId7"/>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4400" algn="l" defTabSz="914400" rtl="0" eaLnBrk="1" latinLnBrk="0" hangingPunct="1">
        <a:lnSpc>
          <a:spcPct val="90000"/>
        </a:lnSpc>
        <a:spcBef>
          <a:spcPts val="1000"/>
        </a:spcBef>
        <a:buClr>
          <a:schemeClr val="accent2"/>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2400" indent="-2844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6800" indent="-2844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4800" indent="-2844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Calibri Light" panose="020F0302020204030204" pitchFamily="34" charset="0"/>
          <a:ea typeface="+mn-ea"/>
          <a:cs typeface="Calibri Light" panose="020F0302020204030204" pitchFamily="34" charset="0"/>
        </a:defRPr>
      </a:lvl4pPr>
      <a:lvl5pPr marL="1429200" indent="-284400" algn="l" defTabSz="914400" rtl="0" eaLnBrk="1" latinLnBrk="0" hangingPunct="1">
        <a:lnSpc>
          <a:spcPct val="90000"/>
        </a:lnSpc>
        <a:spcBef>
          <a:spcPts val="500"/>
        </a:spcBef>
        <a:buClr>
          <a:schemeClr val="accent2"/>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wmf"/><Relationship Id="rId1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4.wmf"/><Relationship Id="rId12" Type="http://schemas.microsoft.com/office/2007/relationships/hdphoto" Target="../media/hdphoto4.wdp"/><Relationship Id="rId17" Type="http://schemas.microsoft.com/office/2007/relationships/hdphoto" Target="../media/hdphoto5.wdp"/><Relationship Id="rId2" Type="http://schemas.openxmlformats.org/officeDocument/2006/relationships/slideLayout" Target="../slideLayouts/slideLayout4.xml"/><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tags" Target="../tags/tag2.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wmf"/><Relationship Id="rId10" Type="http://schemas.openxmlformats.org/officeDocument/2006/relationships/image" Target="../media/image16.wmf"/><Relationship Id="rId19"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onstruction area">
            <a:extLst>
              <a:ext uri="{FF2B5EF4-FFF2-40B4-BE49-F238E27FC236}">
                <a16:creationId xmlns:a16="http://schemas.microsoft.com/office/drawing/2014/main" id="{9DC432E2-F8B5-415B-8269-4E82D8C762B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82" b="7782"/>
          <a:stretch>
            <a:fillRect/>
          </a:stretch>
        </p:blipFill>
        <p:spPr/>
      </p:pic>
      <p:sp>
        <p:nvSpPr>
          <p:cNvPr id="7" name="Text Placeholder 6">
            <a:extLst>
              <a:ext uri="{FF2B5EF4-FFF2-40B4-BE49-F238E27FC236}">
                <a16:creationId xmlns:a16="http://schemas.microsoft.com/office/drawing/2014/main" id="{115271F4-B91B-4CBD-A3C6-94337171577C}"/>
              </a:ext>
            </a:extLst>
          </p:cNvPr>
          <p:cNvSpPr>
            <a:spLocks noGrp="1"/>
          </p:cNvSpPr>
          <p:nvPr>
            <p:ph type="body" sz="quarter" idx="20"/>
          </p:nvPr>
        </p:nvSpPr>
        <p:spPr>
          <a:xfrm>
            <a:off x="-1" y="3351659"/>
            <a:ext cx="5861539" cy="3196775"/>
          </a:xfrm>
        </p:spPr>
        <p:txBody>
          <a:bodyPr/>
          <a:lstStyle/>
          <a:p>
            <a:endParaRPr lang="en-GB"/>
          </a:p>
        </p:txBody>
      </p:sp>
      <p:sp>
        <p:nvSpPr>
          <p:cNvPr id="4" name="Subtitle 3">
            <a:extLst>
              <a:ext uri="{FF2B5EF4-FFF2-40B4-BE49-F238E27FC236}">
                <a16:creationId xmlns:a16="http://schemas.microsoft.com/office/drawing/2014/main" id="{CA5FE7B8-3A83-4602-9E73-79E027276641}"/>
              </a:ext>
            </a:extLst>
          </p:cNvPr>
          <p:cNvSpPr>
            <a:spLocks noGrp="1"/>
          </p:cNvSpPr>
          <p:nvPr>
            <p:ph type="subTitle" idx="1"/>
          </p:nvPr>
        </p:nvSpPr>
        <p:spPr>
          <a:xfrm>
            <a:off x="720090" y="4931786"/>
            <a:ext cx="4836648" cy="1616648"/>
          </a:xfrm>
        </p:spPr>
        <p:txBody>
          <a:bodyPr/>
          <a:lstStyle/>
          <a:p>
            <a:r>
              <a:rPr lang="en-GB" dirty="0" err="1"/>
              <a:t>Decarboniastion</a:t>
            </a:r>
            <a:r>
              <a:rPr lang="en-GB" dirty="0"/>
              <a:t> of Buildings</a:t>
            </a:r>
          </a:p>
          <a:p>
            <a:r>
              <a:rPr lang="en-GB" dirty="0"/>
              <a:t>2.Februar 2022</a:t>
            </a:r>
          </a:p>
          <a:p>
            <a:endParaRPr lang="en-GB" dirty="0"/>
          </a:p>
          <a:p>
            <a:r>
              <a:rPr lang="en-GB" sz="1800" dirty="0"/>
              <a:t>Kristin Fjellheim, </a:t>
            </a:r>
            <a:r>
              <a:rPr lang="en-GB" sz="1800" dirty="0" err="1"/>
              <a:t>Forsker</a:t>
            </a:r>
            <a:endParaRPr lang="en-GB" sz="1800" dirty="0"/>
          </a:p>
          <a:p>
            <a:r>
              <a:rPr lang="en-GB" sz="1800" dirty="0"/>
              <a:t>SINTEF Community</a:t>
            </a:r>
          </a:p>
        </p:txBody>
      </p:sp>
      <p:sp>
        <p:nvSpPr>
          <p:cNvPr id="5" name="Plassholder for bunntekst 4">
            <a:extLst>
              <a:ext uri="{FF2B5EF4-FFF2-40B4-BE49-F238E27FC236}">
                <a16:creationId xmlns:a16="http://schemas.microsoft.com/office/drawing/2014/main" id="{33084687-7221-0946-B72A-2F8C5E8AA6EB}"/>
              </a:ext>
            </a:extLst>
          </p:cNvPr>
          <p:cNvSpPr>
            <a:spLocks noGrp="1"/>
          </p:cNvSpPr>
          <p:nvPr>
            <p:ph type="ftr" sz="quarter" idx="11"/>
          </p:nvPr>
        </p:nvSpPr>
        <p:spPr>
          <a:xfrm>
            <a:off x="8022499" y="6354535"/>
            <a:ext cx="3424012" cy="193899"/>
          </a:xfrm>
        </p:spPr>
        <p:txBody>
          <a:bodyPr/>
          <a:lstStyle/>
          <a:p>
            <a:r>
              <a:rPr lang="nb-NO"/>
              <a:t>Teknologi for et bedre samfunn</a:t>
            </a:r>
          </a:p>
        </p:txBody>
      </p:sp>
      <p:sp>
        <p:nvSpPr>
          <p:cNvPr id="3" name="Title 2">
            <a:extLst>
              <a:ext uri="{FF2B5EF4-FFF2-40B4-BE49-F238E27FC236}">
                <a16:creationId xmlns:a16="http://schemas.microsoft.com/office/drawing/2014/main" id="{73168AE5-8AF4-4516-9079-93214BC2049A}"/>
              </a:ext>
            </a:extLst>
          </p:cNvPr>
          <p:cNvSpPr>
            <a:spLocks noGrp="1"/>
          </p:cNvSpPr>
          <p:nvPr>
            <p:ph type="ctrTitle"/>
          </p:nvPr>
        </p:nvSpPr>
        <p:spPr>
          <a:xfrm>
            <a:off x="720089" y="3664809"/>
            <a:ext cx="5141449" cy="1066446"/>
          </a:xfrm>
        </p:spPr>
        <p:txBody>
          <a:bodyPr/>
          <a:lstStyle/>
          <a:p>
            <a:r>
              <a:rPr lang="en-GB" err="1"/>
              <a:t>Utslipp</a:t>
            </a:r>
            <a:r>
              <a:rPr lang="en-GB"/>
              <a:t> </a:t>
            </a:r>
            <a:r>
              <a:rPr lang="en-GB" err="1"/>
              <a:t>i</a:t>
            </a:r>
            <a:r>
              <a:rPr lang="en-GB"/>
              <a:t> </a:t>
            </a:r>
            <a:r>
              <a:rPr lang="en-GB" err="1"/>
              <a:t>byggefasen</a:t>
            </a:r>
            <a:br>
              <a:rPr lang="en-GB"/>
            </a:br>
            <a:r>
              <a:rPr lang="en-GB"/>
              <a:t> – </a:t>
            </a:r>
            <a:r>
              <a:rPr lang="en-GB" err="1"/>
              <a:t>hvordan</a:t>
            </a:r>
            <a:r>
              <a:rPr lang="en-GB"/>
              <a:t> </a:t>
            </a:r>
            <a:r>
              <a:rPr lang="en-GB" err="1"/>
              <a:t>få</a:t>
            </a:r>
            <a:r>
              <a:rPr lang="en-GB"/>
              <a:t> ned </a:t>
            </a:r>
            <a:r>
              <a:rPr lang="en-GB" err="1"/>
              <a:t>disse</a:t>
            </a:r>
            <a:r>
              <a:rPr lang="en-GB"/>
              <a:t>?</a:t>
            </a:r>
          </a:p>
        </p:txBody>
      </p:sp>
    </p:spTree>
    <p:custDataLst>
      <p:tags r:id="rId1"/>
    </p:custDataLst>
    <p:extLst>
      <p:ext uri="{BB962C8B-B14F-4D97-AF65-F5344CB8AC3E}">
        <p14:creationId xmlns:p14="http://schemas.microsoft.com/office/powerpoint/2010/main" val="3619548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DDAA-C14D-438C-9618-1D21543F10E8}"/>
              </a:ext>
            </a:extLst>
          </p:cNvPr>
          <p:cNvSpPr>
            <a:spLocks noGrp="1"/>
          </p:cNvSpPr>
          <p:nvPr>
            <p:ph type="title"/>
          </p:nvPr>
        </p:nvSpPr>
        <p:spPr/>
        <p:txBody>
          <a:bodyPr/>
          <a:lstStyle/>
          <a:p>
            <a:r>
              <a:rPr lang="nb-NO" dirty="0"/>
              <a:t>Miljøaspekter – Sammenligning av diesel gravemaskin med elektrisk gravemaskin (ZED)</a:t>
            </a:r>
          </a:p>
        </p:txBody>
      </p:sp>
      <p:sp>
        <p:nvSpPr>
          <p:cNvPr id="3" name="Text Placeholder 2">
            <a:extLst>
              <a:ext uri="{FF2B5EF4-FFF2-40B4-BE49-F238E27FC236}">
                <a16:creationId xmlns:a16="http://schemas.microsoft.com/office/drawing/2014/main" id="{ACD59E0D-01A7-4BAC-924C-D618CD8F45DA}"/>
              </a:ext>
            </a:extLst>
          </p:cNvPr>
          <p:cNvSpPr>
            <a:spLocks noGrp="1"/>
          </p:cNvSpPr>
          <p:nvPr>
            <p:ph type="body" sz="quarter" idx="13"/>
          </p:nvPr>
        </p:nvSpPr>
        <p:spPr>
          <a:xfrm>
            <a:off x="664899" y="1959214"/>
            <a:ext cx="4693709" cy="3910012"/>
          </a:xfrm>
        </p:spPr>
        <p:txBody>
          <a:bodyPr>
            <a:normAutofit lnSpcReduction="10000"/>
          </a:bodyPr>
          <a:lstStyle/>
          <a:p>
            <a:r>
              <a:rPr lang="nb-NO" dirty="0"/>
              <a:t>Klimagassutslipp kan redusere med 84-94 % (avhengig av utslippsfaktor for el)</a:t>
            </a:r>
          </a:p>
          <a:p>
            <a:r>
              <a:rPr lang="nb-NO" dirty="0"/>
              <a:t>For dieseldrevet maskin kommer utslippene kommer hovedsakelig fra energibruk i drift</a:t>
            </a:r>
          </a:p>
          <a:p>
            <a:r>
              <a:rPr lang="nb-NO" dirty="0"/>
              <a:t>Utslipp fra produksjonsprosessen er relativt større for elektrisk gravemaskin enn for diesel alternativet</a:t>
            </a:r>
          </a:p>
          <a:p>
            <a:pPr lvl="1"/>
            <a:r>
              <a:rPr lang="nb-NO" dirty="0"/>
              <a:t>Ved bruk av norsk strømmiks er det produksjonsprosessen som bidrar mest</a:t>
            </a:r>
          </a:p>
          <a:p>
            <a:endParaRPr lang="nb-NO" dirty="0"/>
          </a:p>
        </p:txBody>
      </p:sp>
      <p:pic>
        <p:nvPicPr>
          <p:cNvPr id="5" name="Picture 4">
            <a:extLst>
              <a:ext uri="{FF2B5EF4-FFF2-40B4-BE49-F238E27FC236}">
                <a16:creationId xmlns:a16="http://schemas.microsoft.com/office/drawing/2014/main" id="{B95B4742-6674-4990-8364-2FC6EDDDA89E}"/>
              </a:ext>
            </a:extLst>
          </p:cNvPr>
          <p:cNvPicPr>
            <a:picLocks noChangeAspect="1"/>
          </p:cNvPicPr>
          <p:nvPr/>
        </p:nvPicPr>
        <p:blipFill>
          <a:blip r:embed="rId3"/>
          <a:stretch>
            <a:fillRect/>
          </a:stretch>
        </p:blipFill>
        <p:spPr>
          <a:xfrm>
            <a:off x="6007835" y="1505205"/>
            <a:ext cx="5393562" cy="3399304"/>
          </a:xfrm>
          <a:prstGeom prst="rect">
            <a:avLst/>
          </a:prstGeom>
        </p:spPr>
      </p:pic>
      <p:sp>
        <p:nvSpPr>
          <p:cNvPr id="6" name="Text Placeholder 2">
            <a:extLst>
              <a:ext uri="{FF2B5EF4-FFF2-40B4-BE49-F238E27FC236}">
                <a16:creationId xmlns:a16="http://schemas.microsoft.com/office/drawing/2014/main" id="{96C3CF5F-7397-4624-9D8D-9C0924F6F17E}"/>
              </a:ext>
            </a:extLst>
          </p:cNvPr>
          <p:cNvSpPr txBox="1">
            <a:spLocks/>
          </p:cNvSpPr>
          <p:nvPr/>
        </p:nvSpPr>
        <p:spPr>
          <a:xfrm>
            <a:off x="5907462" y="5070764"/>
            <a:ext cx="5721120" cy="1407272"/>
          </a:xfrm>
          <a:prstGeom prst="rect">
            <a:avLst/>
          </a:prstGeom>
        </p:spPr>
        <p:txBody>
          <a:bodyPr vert="horz" lIns="0" tIns="0" rIns="0" bIns="0" rtlCol="0">
            <a:normAutofit/>
          </a:bodyPr>
          <a:lst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rgbClr val="05427B"/>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rgbClr val="05427B"/>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rgbClr val="05427B"/>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rgbClr val="05427B"/>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rgbClr val="05427B"/>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Elektriske gravemaskiner har en negativ effekt på forbruk av metaller, økotoksisitet på land og i ferskvann, forsuring i ferskvann og menneskelig toksisitet</a:t>
            </a:r>
          </a:p>
          <a:p>
            <a:endParaRPr lang="nb-NO" dirty="0"/>
          </a:p>
        </p:txBody>
      </p:sp>
      <p:sp>
        <p:nvSpPr>
          <p:cNvPr id="4" name="TextBox 3">
            <a:extLst>
              <a:ext uri="{FF2B5EF4-FFF2-40B4-BE49-F238E27FC236}">
                <a16:creationId xmlns:a16="http://schemas.microsoft.com/office/drawing/2014/main" id="{8C838AF7-ADFD-4F91-BECA-FFFB847F6036}"/>
              </a:ext>
            </a:extLst>
          </p:cNvPr>
          <p:cNvSpPr txBox="1"/>
          <p:nvPr/>
        </p:nvSpPr>
        <p:spPr>
          <a:xfrm>
            <a:off x="0" y="6581001"/>
            <a:ext cx="8047588" cy="276999"/>
          </a:xfrm>
          <a:prstGeom prst="rect">
            <a:avLst/>
          </a:prstGeom>
          <a:noFill/>
        </p:spPr>
        <p:txBody>
          <a:bodyPr wrap="none" rtlCol="0">
            <a:spAutoFit/>
          </a:bodyPr>
          <a:lstStyle/>
          <a:p>
            <a:r>
              <a:rPr lang="nb-NO" sz="1200" dirty="0"/>
              <a:t>https://www.sintefbok.no/book/index/1252/nullutslippsgravemaskin_laeringsutbytte_fra_elektrifisering_av_anleggsmaskiner</a:t>
            </a:r>
          </a:p>
        </p:txBody>
      </p:sp>
    </p:spTree>
    <p:extLst>
      <p:ext uri="{BB962C8B-B14F-4D97-AF65-F5344CB8AC3E}">
        <p14:creationId xmlns:p14="http://schemas.microsoft.com/office/powerpoint/2010/main" val="361506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E4F9B-E8C8-422A-B23B-FE0BE2205A34}"/>
              </a:ext>
            </a:extLst>
          </p:cNvPr>
          <p:cNvSpPr>
            <a:spLocks noGrp="1"/>
          </p:cNvSpPr>
          <p:nvPr>
            <p:ph type="title"/>
          </p:nvPr>
        </p:nvSpPr>
        <p:spPr/>
        <p:txBody>
          <a:bodyPr/>
          <a:lstStyle/>
          <a:p>
            <a:r>
              <a:rPr lang="nb-NO" dirty="0"/>
              <a:t>Elektrisitet og tilgang på effekt</a:t>
            </a:r>
          </a:p>
        </p:txBody>
      </p:sp>
      <p:sp>
        <p:nvSpPr>
          <p:cNvPr id="6" name="Text Placeholder 2">
            <a:extLst>
              <a:ext uri="{FF2B5EF4-FFF2-40B4-BE49-F238E27FC236}">
                <a16:creationId xmlns:a16="http://schemas.microsoft.com/office/drawing/2014/main" id="{BE7F1A3C-E86E-46D7-AFFB-9CD68199F731}"/>
              </a:ext>
            </a:extLst>
          </p:cNvPr>
          <p:cNvSpPr txBox="1">
            <a:spLocks/>
          </p:cNvSpPr>
          <p:nvPr/>
        </p:nvSpPr>
        <p:spPr>
          <a:xfrm>
            <a:off x="468536" y="1959214"/>
            <a:ext cx="5690439" cy="3910012"/>
          </a:xfrm>
          <a:prstGeom prst="rect">
            <a:avLst/>
          </a:prstGeom>
        </p:spPr>
        <p:txBody>
          <a:bodyPr>
            <a:normAutofit/>
          </a:bodyPr>
          <a:lst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Ved overgang til utslippsfrie løsninger basert på elektrisitet vil det bli behov for mer tilgang på effekt inn til byggeplassen</a:t>
            </a:r>
          </a:p>
          <a:p>
            <a:pPr marL="0" indent="0">
              <a:buNone/>
            </a:pPr>
            <a:endParaRPr lang="nb-NO" dirty="0"/>
          </a:p>
          <a:p>
            <a:r>
              <a:rPr lang="nb-NO" dirty="0"/>
              <a:t>Høyeste effektbehovet ved hurtiglading av maskiner kan overstige tilgjengelig effekt</a:t>
            </a:r>
          </a:p>
          <a:p>
            <a:pPr lvl="1"/>
            <a:r>
              <a:rPr lang="nb-NO" dirty="0"/>
              <a:t>Behov for avlastning (batterier)</a:t>
            </a:r>
          </a:p>
          <a:p>
            <a:pPr lvl="1"/>
            <a:r>
              <a:rPr lang="nb-NO" dirty="0"/>
              <a:t>Effektivisering (Ladelogistikk, andre energikilder)</a:t>
            </a:r>
          </a:p>
          <a:p>
            <a:endParaRPr lang="nb-NO" dirty="0"/>
          </a:p>
        </p:txBody>
      </p:sp>
      <p:pic>
        <p:nvPicPr>
          <p:cNvPr id="2" name="Picture 1">
            <a:extLst>
              <a:ext uri="{FF2B5EF4-FFF2-40B4-BE49-F238E27FC236}">
                <a16:creationId xmlns:a16="http://schemas.microsoft.com/office/drawing/2014/main" id="{02735343-1D19-4DE1-832C-DBE7F9D92E9E}"/>
              </a:ext>
            </a:extLst>
          </p:cNvPr>
          <p:cNvPicPr>
            <a:picLocks noChangeAspect="1"/>
          </p:cNvPicPr>
          <p:nvPr/>
        </p:nvPicPr>
        <p:blipFill>
          <a:blip r:embed="rId2"/>
          <a:stretch>
            <a:fillRect/>
          </a:stretch>
        </p:blipFill>
        <p:spPr>
          <a:xfrm>
            <a:off x="6244501" y="1821243"/>
            <a:ext cx="5947499" cy="3571917"/>
          </a:xfrm>
          <a:prstGeom prst="rect">
            <a:avLst/>
          </a:prstGeom>
        </p:spPr>
      </p:pic>
    </p:spTree>
    <p:extLst>
      <p:ext uri="{BB962C8B-B14F-4D97-AF65-F5344CB8AC3E}">
        <p14:creationId xmlns:p14="http://schemas.microsoft.com/office/powerpoint/2010/main" val="3866605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0128B0-EF66-664B-806D-99F82F2F4B85}"/>
              </a:ext>
            </a:extLst>
          </p:cNvPr>
          <p:cNvSpPr>
            <a:spLocks noGrp="1"/>
          </p:cNvSpPr>
          <p:nvPr>
            <p:ph type="title"/>
          </p:nvPr>
        </p:nvSpPr>
        <p:spPr/>
        <p:txBody>
          <a:bodyPr/>
          <a:lstStyle/>
          <a:p>
            <a:r>
              <a:rPr lang="nb-NO"/>
              <a:t>Tiltak transport og logistikk</a:t>
            </a:r>
          </a:p>
        </p:txBody>
      </p:sp>
      <p:sp>
        <p:nvSpPr>
          <p:cNvPr id="3" name="Plassholder for bunntekst 2">
            <a:extLst>
              <a:ext uri="{FF2B5EF4-FFF2-40B4-BE49-F238E27FC236}">
                <a16:creationId xmlns:a16="http://schemas.microsoft.com/office/drawing/2014/main" id="{2A116226-EA90-9E42-A5CE-F0ADFA3007B0}"/>
              </a:ext>
            </a:extLst>
          </p:cNvPr>
          <p:cNvSpPr>
            <a:spLocks noGrp="1"/>
          </p:cNvSpPr>
          <p:nvPr>
            <p:ph type="ftr" sz="quarter" idx="4294967295"/>
          </p:nvPr>
        </p:nvSpPr>
        <p:spPr>
          <a:xfrm>
            <a:off x="720090" y="6508427"/>
            <a:ext cx="4114800" cy="215444"/>
          </a:xfrm>
        </p:spPr>
        <p:txBody>
          <a:bodyPr/>
          <a:lstStyle/>
          <a:p>
            <a:r>
              <a:rPr lang="nb-NO" sz="1400"/>
              <a:t>Teknologi for et bedre samfunn</a:t>
            </a:r>
          </a:p>
        </p:txBody>
      </p:sp>
      <p:pic>
        <p:nvPicPr>
          <p:cNvPr id="5" name="Picture 4">
            <a:extLst>
              <a:ext uri="{FF2B5EF4-FFF2-40B4-BE49-F238E27FC236}">
                <a16:creationId xmlns:a16="http://schemas.microsoft.com/office/drawing/2014/main" id="{4C9824A0-E9AC-4E6A-9E16-DCDB42AA8708}"/>
              </a:ext>
            </a:extLst>
          </p:cNvPr>
          <p:cNvPicPr>
            <a:picLocks noChangeAspect="1"/>
          </p:cNvPicPr>
          <p:nvPr/>
        </p:nvPicPr>
        <p:blipFill>
          <a:blip r:embed="rId3"/>
          <a:stretch>
            <a:fillRect/>
          </a:stretch>
        </p:blipFill>
        <p:spPr>
          <a:xfrm>
            <a:off x="2777490" y="1555192"/>
            <a:ext cx="6861673" cy="4829175"/>
          </a:xfrm>
          <a:prstGeom prst="rect">
            <a:avLst/>
          </a:prstGeom>
        </p:spPr>
      </p:pic>
      <p:sp>
        <p:nvSpPr>
          <p:cNvPr id="65" name="Rectangle 64">
            <a:extLst>
              <a:ext uri="{FF2B5EF4-FFF2-40B4-BE49-F238E27FC236}">
                <a16:creationId xmlns:a16="http://schemas.microsoft.com/office/drawing/2014/main" id="{69C1B2EF-9C3C-458D-B0A6-C1B18B2CF02E}"/>
              </a:ext>
            </a:extLst>
          </p:cNvPr>
          <p:cNvSpPr/>
          <p:nvPr/>
        </p:nvSpPr>
        <p:spPr>
          <a:xfrm>
            <a:off x="3002381" y="4267279"/>
            <a:ext cx="5327687" cy="1807192"/>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nb-NO" b="1" err="1">
              <a:solidFill>
                <a:schemeClr val="tx2"/>
              </a:solidFill>
            </a:endParaRPr>
          </a:p>
        </p:txBody>
      </p:sp>
    </p:spTree>
    <p:custDataLst>
      <p:tags r:id="rId1"/>
    </p:custDataLst>
    <p:extLst>
      <p:ext uri="{BB962C8B-B14F-4D97-AF65-F5344CB8AC3E}">
        <p14:creationId xmlns:p14="http://schemas.microsoft.com/office/powerpoint/2010/main" val="175936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E293-2259-472B-B05F-347101858854}"/>
              </a:ext>
            </a:extLst>
          </p:cNvPr>
          <p:cNvSpPr>
            <a:spLocks noGrp="1"/>
          </p:cNvSpPr>
          <p:nvPr>
            <p:ph type="title"/>
          </p:nvPr>
        </p:nvSpPr>
        <p:spPr>
          <a:xfrm>
            <a:off x="2102645" y="379964"/>
            <a:ext cx="9369266" cy="682718"/>
          </a:xfrm>
        </p:spPr>
        <p:txBody>
          <a:bodyPr/>
          <a:lstStyle/>
          <a:p>
            <a:r>
              <a:rPr lang="nb-NO" dirty="0"/>
              <a:t>Byggeplasslogistikk</a:t>
            </a:r>
          </a:p>
        </p:txBody>
      </p:sp>
      <p:sp>
        <p:nvSpPr>
          <p:cNvPr id="3" name="Text Placeholder 2">
            <a:extLst>
              <a:ext uri="{FF2B5EF4-FFF2-40B4-BE49-F238E27FC236}">
                <a16:creationId xmlns:a16="http://schemas.microsoft.com/office/drawing/2014/main" id="{179F61CF-B8DA-4CDD-8AAC-CCDAC3DE7B76}"/>
              </a:ext>
            </a:extLst>
          </p:cNvPr>
          <p:cNvSpPr>
            <a:spLocks noGrp="1"/>
          </p:cNvSpPr>
          <p:nvPr>
            <p:ph type="body" sz="quarter" idx="12"/>
          </p:nvPr>
        </p:nvSpPr>
        <p:spPr>
          <a:xfrm>
            <a:off x="522717" y="1777104"/>
            <a:ext cx="6309875" cy="4005857"/>
          </a:xfrm>
        </p:spPr>
        <p:txBody>
          <a:bodyPr>
            <a:normAutofit/>
          </a:bodyPr>
          <a:lstStyle/>
          <a:p>
            <a:r>
              <a:rPr lang="nb-NO" dirty="0"/>
              <a:t>"Effektiv transport til og fra byggeplassen kan redusere CO</a:t>
            </a:r>
            <a:r>
              <a:rPr lang="nb-NO" baseline="-25000" dirty="0"/>
              <a:t>2 </a:t>
            </a:r>
            <a:r>
              <a:rPr lang="nb-NO" dirty="0"/>
              <a:t>utslippene med 50 %" Bellona 2021</a:t>
            </a:r>
          </a:p>
          <a:p>
            <a:pPr lvl="1"/>
            <a:r>
              <a:rPr lang="nb-NO" dirty="0"/>
              <a:t>Fokus på byggeplasslogistikk i tidlig planleggingsfase og samarbeid med omkringliggende byggeplasser</a:t>
            </a:r>
          </a:p>
          <a:p>
            <a:pPr lvl="1"/>
            <a:r>
              <a:rPr lang="nb-NO" dirty="0"/>
              <a:t>Bør utvide til å ha pilotprosjekter som ser på effektivitet og ikke bare ny teknologi</a:t>
            </a:r>
          </a:p>
          <a:p>
            <a:r>
              <a:rPr lang="nb-NO" dirty="0"/>
              <a:t>Det er et stort potensial i elektrifisering av aktiviteter på og til/fra byggeplass som kan bidra til utslippsfri byggeplasslogistikk</a:t>
            </a:r>
          </a:p>
          <a:p>
            <a:pPr lvl="1"/>
            <a:r>
              <a:rPr lang="nb-NO" dirty="0"/>
              <a:t>Men, det er også viktig å vurdere andre logistikkløsninger slik som felles lagringsplass, just-in-time prinsipper etc.</a:t>
            </a:r>
          </a:p>
          <a:p>
            <a:pPr marL="285750" lvl="1" indent="0">
              <a:buNone/>
            </a:pPr>
            <a:endParaRPr lang="nb-NO" dirty="0"/>
          </a:p>
        </p:txBody>
      </p:sp>
      <p:pic>
        <p:nvPicPr>
          <p:cNvPr id="5" name="Picture 4">
            <a:extLst>
              <a:ext uri="{FF2B5EF4-FFF2-40B4-BE49-F238E27FC236}">
                <a16:creationId xmlns:a16="http://schemas.microsoft.com/office/drawing/2014/main" id="{E199FD0A-2634-4C88-A1C6-8EED7179C6E4}"/>
              </a:ext>
            </a:extLst>
          </p:cNvPr>
          <p:cNvPicPr>
            <a:picLocks noChangeAspect="1"/>
          </p:cNvPicPr>
          <p:nvPr/>
        </p:nvPicPr>
        <p:blipFill>
          <a:blip r:embed="rId2"/>
          <a:stretch>
            <a:fillRect/>
          </a:stretch>
        </p:blipFill>
        <p:spPr>
          <a:xfrm>
            <a:off x="7232073" y="1777104"/>
            <a:ext cx="4705513" cy="3626471"/>
          </a:xfrm>
          <a:prstGeom prst="rect">
            <a:avLst/>
          </a:prstGeom>
        </p:spPr>
      </p:pic>
    </p:spTree>
    <p:extLst>
      <p:ext uri="{BB962C8B-B14F-4D97-AF65-F5344CB8AC3E}">
        <p14:creationId xmlns:p14="http://schemas.microsoft.com/office/powerpoint/2010/main" val="17169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E293-2259-472B-B05F-347101858854}"/>
              </a:ext>
            </a:extLst>
          </p:cNvPr>
          <p:cNvSpPr>
            <a:spLocks noGrp="1"/>
          </p:cNvSpPr>
          <p:nvPr>
            <p:ph type="title"/>
          </p:nvPr>
        </p:nvSpPr>
        <p:spPr/>
        <p:txBody>
          <a:bodyPr/>
          <a:lstStyle/>
          <a:p>
            <a:r>
              <a:rPr lang="nb-NO"/>
              <a:t>Erfaringskartlegging i Oslo kommune</a:t>
            </a:r>
          </a:p>
        </p:txBody>
      </p:sp>
      <p:pic>
        <p:nvPicPr>
          <p:cNvPr id="4" name="Picture 3">
            <a:extLst>
              <a:ext uri="{FF2B5EF4-FFF2-40B4-BE49-F238E27FC236}">
                <a16:creationId xmlns:a16="http://schemas.microsoft.com/office/drawing/2014/main" id="{53C1CFBE-168E-4DBB-AE1A-6D9F0CD8FA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4813" y="2084518"/>
            <a:ext cx="5810859" cy="3786188"/>
          </a:xfrm>
          <a:prstGeom prst="rect">
            <a:avLst/>
          </a:prstGeom>
          <a:noFill/>
        </p:spPr>
      </p:pic>
      <p:sp>
        <p:nvSpPr>
          <p:cNvPr id="7" name="Text Placeholder 2">
            <a:extLst>
              <a:ext uri="{FF2B5EF4-FFF2-40B4-BE49-F238E27FC236}">
                <a16:creationId xmlns:a16="http://schemas.microsoft.com/office/drawing/2014/main" id="{E2724D65-736D-4852-8632-6E3B6DF574A9}"/>
              </a:ext>
            </a:extLst>
          </p:cNvPr>
          <p:cNvSpPr txBox="1">
            <a:spLocks/>
          </p:cNvSpPr>
          <p:nvPr/>
        </p:nvSpPr>
        <p:spPr>
          <a:xfrm>
            <a:off x="460979" y="2084518"/>
            <a:ext cx="5690439" cy="4018976"/>
          </a:xfrm>
          <a:prstGeom prst="rect">
            <a:avLst/>
          </a:prstGeom>
        </p:spPr>
        <p:txBody>
          <a:bodyPr>
            <a:normAutofit lnSpcReduction="10000"/>
          </a:bodyPr>
          <a:lst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Gjennomført kartlegging i 2021 på krav som ble stilt i 2020 for kommunale prosjekter</a:t>
            </a:r>
          </a:p>
          <a:p>
            <a:r>
              <a:rPr lang="nb-NO" dirty="0"/>
              <a:t>Flere prosjekter åpner større og større grad av utslippsfrie løsninger innenfor </a:t>
            </a:r>
            <a:r>
              <a:rPr lang="nb-NO" dirty="0" err="1"/>
              <a:t>byggegjerdet</a:t>
            </a:r>
            <a:endParaRPr lang="nb-NO" dirty="0"/>
          </a:p>
          <a:p>
            <a:r>
              <a:rPr lang="nb-NO" dirty="0"/>
              <a:t>Et fåtall prosjekter inkluderer også elektrisk massetransport</a:t>
            </a:r>
          </a:p>
          <a:p>
            <a:r>
              <a:rPr lang="nb-NO" dirty="0"/>
              <a:t>Stort  potensial i utslippsreduksjon knyttet til transport</a:t>
            </a:r>
          </a:p>
          <a:p>
            <a:pPr lvl="1"/>
            <a:r>
              <a:rPr lang="nb-NO" dirty="0"/>
              <a:t>Transport av materialer, masser, avfall, personell og utstyr</a:t>
            </a:r>
          </a:p>
        </p:txBody>
      </p:sp>
      <p:sp>
        <p:nvSpPr>
          <p:cNvPr id="8" name="Text Placeholder 2">
            <a:extLst>
              <a:ext uri="{FF2B5EF4-FFF2-40B4-BE49-F238E27FC236}">
                <a16:creationId xmlns:a16="http://schemas.microsoft.com/office/drawing/2014/main" id="{89827DB4-2F5C-40D6-8507-9B33644C71AE}"/>
              </a:ext>
            </a:extLst>
          </p:cNvPr>
          <p:cNvSpPr txBox="1">
            <a:spLocks/>
          </p:cNvSpPr>
          <p:nvPr/>
        </p:nvSpPr>
        <p:spPr>
          <a:xfrm>
            <a:off x="6498629" y="5870706"/>
            <a:ext cx="5577044" cy="232789"/>
          </a:xfrm>
          <a:prstGeom prst="rect">
            <a:avLst/>
          </a:prstGeom>
        </p:spPr>
        <p:txBody>
          <a:bodyPr>
            <a:normAutofit lnSpcReduction="10000"/>
          </a:bodyPr>
          <a:lst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VAV (Vann og avløpsetaten), BYM (bymiljøetaten), OBF (Oslobygg), FOB (Fornebubanen)</a:t>
            </a:r>
            <a:endParaRPr lang="nb-NO" sz="1050" dirty="0"/>
          </a:p>
          <a:p>
            <a:endParaRPr lang="nb-NO" sz="1100" dirty="0"/>
          </a:p>
        </p:txBody>
      </p:sp>
      <p:sp>
        <p:nvSpPr>
          <p:cNvPr id="9" name="TextBox 8">
            <a:extLst>
              <a:ext uri="{FF2B5EF4-FFF2-40B4-BE49-F238E27FC236}">
                <a16:creationId xmlns:a16="http://schemas.microsoft.com/office/drawing/2014/main" id="{7864029E-F4F9-404F-81AB-CD41F048C235}"/>
              </a:ext>
            </a:extLst>
          </p:cNvPr>
          <p:cNvSpPr txBox="1"/>
          <p:nvPr/>
        </p:nvSpPr>
        <p:spPr>
          <a:xfrm>
            <a:off x="0" y="6539777"/>
            <a:ext cx="7808839" cy="307777"/>
          </a:xfrm>
          <a:prstGeom prst="rect">
            <a:avLst/>
          </a:prstGeom>
          <a:noFill/>
        </p:spPr>
        <p:txBody>
          <a:bodyPr wrap="square">
            <a:spAutoFit/>
          </a:bodyPr>
          <a:lstStyle/>
          <a:p>
            <a:r>
              <a:rPr lang="nb-NO" sz="1400" dirty="0"/>
              <a:t>https://sintef.brage.unit.no/sintef-xmlui/handle/11250/2837785</a:t>
            </a:r>
          </a:p>
        </p:txBody>
      </p:sp>
    </p:spTree>
    <p:extLst>
      <p:ext uri="{BB962C8B-B14F-4D97-AF65-F5344CB8AC3E}">
        <p14:creationId xmlns:p14="http://schemas.microsoft.com/office/powerpoint/2010/main" val="283011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0128B0-EF66-664B-806D-99F82F2F4B85}"/>
              </a:ext>
            </a:extLst>
          </p:cNvPr>
          <p:cNvSpPr>
            <a:spLocks noGrp="1"/>
          </p:cNvSpPr>
          <p:nvPr>
            <p:ph type="title"/>
          </p:nvPr>
        </p:nvSpPr>
        <p:spPr/>
        <p:txBody>
          <a:bodyPr/>
          <a:lstStyle/>
          <a:p>
            <a:r>
              <a:rPr lang="nb-NO" dirty="0"/>
              <a:t>Tiltak avfall</a:t>
            </a:r>
          </a:p>
        </p:txBody>
      </p:sp>
      <p:sp>
        <p:nvSpPr>
          <p:cNvPr id="3" name="Plassholder for bunntekst 2">
            <a:extLst>
              <a:ext uri="{FF2B5EF4-FFF2-40B4-BE49-F238E27FC236}">
                <a16:creationId xmlns:a16="http://schemas.microsoft.com/office/drawing/2014/main" id="{2A116226-EA90-9E42-A5CE-F0ADFA3007B0}"/>
              </a:ext>
            </a:extLst>
          </p:cNvPr>
          <p:cNvSpPr>
            <a:spLocks noGrp="1"/>
          </p:cNvSpPr>
          <p:nvPr>
            <p:ph type="ftr" sz="quarter" idx="4294967295"/>
          </p:nvPr>
        </p:nvSpPr>
        <p:spPr>
          <a:xfrm>
            <a:off x="720090" y="6508427"/>
            <a:ext cx="4114800" cy="215444"/>
          </a:xfrm>
        </p:spPr>
        <p:txBody>
          <a:bodyPr/>
          <a:lstStyle/>
          <a:p>
            <a:r>
              <a:rPr lang="nb-NO" sz="1400"/>
              <a:t>Teknologi for et bedre samfunn</a:t>
            </a:r>
          </a:p>
        </p:txBody>
      </p:sp>
      <p:pic>
        <p:nvPicPr>
          <p:cNvPr id="5" name="Picture 4">
            <a:extLst>
              <a:ext uri="{FF2B5EF4-FFF2-40B4-BE49-F238E27FC236}">
                <a16:creationId xmlns:a16="http://schemas.microsoft.com/office/drawing/2014/main" id="{4C9824A0-E9AC-4E6A-9E16-DCDB42AA8708}"/>
              </a:ext>
            </a:extLst>
          </p:cNvPr>
          <p:cNvPicPr>
            <a:picLocks noChangeAspect="1"/>
          </p:cNvPicPr>
          <p:nvPr/>
        </p:nvPicPr>
        <p:blipFill>
          <a:blip r:embed="rId3"/>
          <a:stretch>
            <a:fillRect/>
          </a:stretch>
        </p:blipFill>
        <p:spPr>
          <a:xfrm>
            <a:off x="2320427" y="1555192"/>
            <a:ext cx="6861673" cy="4829175"/>
          </a:xfrm>
          <a:prstGeom prst="rect">
            <a:avLst/>
          </a:prstGeom>
        </p:spPr>
      </p:pic>
      <p:sp>
        <p:nvSpPr>
          <p:cNvPr id="65" name="Rectangle 64">
            <a:extLst>
              <a:ext uri="{FF2B5EF4-FFF2-40B4-BE49-F238E27FC236}">
                <a16:creationId xmlns:a16="http://schemas.microsoft.com/office/drawing/2014/main" id="{69C1B2EF-9C3C-458D-B0A6-C1B18B2CF02E}"/>
              </a:ext>
            </a:extLst>
          </p:cNvPr>
          <p:cNvSpPr/>
          <p:nvPr/>
        </p:nvSpPr>
        <p:spPr>
          <a:xfrm>
            <a:off x="6551634" y="2161457"/>
            <a:ext cx="1609725" cy="3384444"/>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nb-NO" b="1" err="1">
              <a:solidFill>
                <a:schemeClr val="tx2"/>
              </a:solidFill>
            </a:endParaRPr>
          </a:p>
        </p:txBody>
      </p:sp>
    </p:spTree>
    <p:custDataLst>
      <p:tags r:id="rId1"/>
    </p:custDataLst>
    <p:extLst>
      <p:ext uri="{BB962C8B-B14F-4D97-AF65-F5344CB8AC3E}">
        <p14:creationId xmlns:p14="http://schemas.microsoft.com/office/powerpoint/2010/main" val="209097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03E1-0DEB-4C84-80C4-16F6C19A838D}"/>
              </a:ext>
            </a:extLst>
          </p:cNvPr>
          <p:cNvSpPr>
            <a:spLocks noGrp="1"/>
          </p:cNvSpPr>
          <p:nvPr>
            <p:ph type="title"/>
          </p:nvPr>
        </p:nvSpPr>
        <p:spPr>
          <a:xfrm>
            <a:off x="2102645" y="379964"/>
            <a:ext cx="9369266" cy="791611"/>
          </a:xfrm>
        </p:spPr>
        <p:txBody>
          <a:bodyPr/>
          <a:lstStyle/>
          <a:p>
            <a:r>
              <a:rPr lang="nb-NO"/>
              <a:t>Avfall og utslipp knyttet til avfall</a:t>
            </a:r>
          </a:p>
        </p:txBody>
      </p:sp>
      <p:sp>
        <p:nvSpPr>
          <p:cNvPr id="3" name="Text Placeholder 2">
            <a:extLst>
              <a:ext uri="{FF2B5EF4-FFF2-40B4-BE49-F238E27FC236}">
                <a16:creationId xmlns:a16="http://schemas.microsoft.com/office/drawing/2014/main" id="{9AF105D7-5E6E-4BDB-9675-2EE228FACB53}"/>
              </a:ext>
            </a:extLst>
          </p:cNvPr>
          <p:cNvSpPr>
            <a:spLocks noGrp="1"/>
          </p:cNvSpPr>
          <p:nvPr>
            <p:ph type="body" sz="quarter" idx="12"/>
          </p:nvPr>
        </p:nvSpPr>
        <p:spPr>
          <a:xfrm>
            <a:off x="396240" y="1619250"/>
            <a:ext cx="11158451" cy="1558930"/>
          </a:xfrm>
        </p:spPr>
        <p:txBody>
          <a:bodyPr>
            <a:normAutofit lnSpcReduction="10000"/>
          </a:bodyPr>
          <a:lstStyle/>
          <a:p>
            <a:r>
              <a:rPr lang="nb-NO" dirty="0"/>
              <a:t>Avfall fra byggeprosjekter ligger på 40-60 kg/m</a:t>
            </a:r>
            <a:r>
              <a:rPr lang="nb-NO" baseline="30000" dirty="0"/>
              <a:t>2</a:t>
            </a:r>
            <a:r>
              <a:rPr lang="nb-NO" dirty="0"/>
              <a:t> med de mest ambisiøse ned på 25 kg/m</a:t>
            </a:r>
            <a:r>
              <a:rPr lang="nb-NO" baseline="30000" dirty="0"/>
              <a:t>2</a:t>
            </a:r>
            <a:r>
              <a:rPr lang="nb-NO" dirty="0"/>
              <a:t> </a:t>
            </a:r>
          </a:p>
          <a:p>
            <a:r>
              <a:rPr lang="nb-NO" dirty="0"/>
              <a:t>Lia barnehage hadde totalt 32 kg/m</a:t>
            </a:r>
            <a:r>
              <a:rPr lang="nb-NO" baseline="30000" dirty="0"/>
              <a:t>2</a:t>
            </a:r>
          </a:p>
          <a:p>
            <a:r>
              <a:rPr lang="nb-NO" dirty="0"/>
              <a:t>Avfallsreduksjon reduserer både avfall som må sluttbehandles, men reduserer også behovet for innkjøp av nye materialer</a:t>
            </a:r>
          </a:p>
        </p:txBody>
      </p:sp>
      <p:graphicFrame>
        <p:nvGraphicFramePr>
          <p:cNvPr id="4" name="Diagram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83764476"/>
              </p:ext>
            </p:extLst>
          </p:nvPr>
        </p:nvGraphicFramePr>
        <p:xfrm>
          <a:off x="396240" y="3344456"/>
          <a:ext cx="4871085" cy="32899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000-00003E000000}"/>
              </a:ext>
            </a:extLst>
          </p:cNvPr>
          <p:cNvGraphicFramePr>
            <a:graphicFrameLocks/>
          </p:cNvGraphicFramePr>
          <p:nvPr>
            <p:extLst>
              <p:ext uri="{D42A27DB-BD31-4B8C-83A1-F6EECF244321}">
                <p14:modId xmlns:p14="http://schemas.microsoft.com/office/powerpoint/2010/main" val="3696320968"/>
              </p:ext>
            </p:extLst>
          </p:nvPr>
        </p:nvGraphicFramePr>
        <p:xfrm>
          <a:off x="5342129" y="3178180"/>
          <a:ext cx="6664330" cy="3677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9377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03E1-0DEB-4C84-80C4-16F6C19A838D}"/>
              </a:ext>
            </a:extLst>
          </p:cNvPr>
          <p:cNvSpPr>
            <a:spLocks noGrp="1"/>
          </p:cNvSpPr>
          <p:nvPr>
            <p:ph type="title"/>
          </p:nvPr>
        </p:nvSpPr>
        <p:spPr/>
        <p:txBody>
          <a:bodyPr/>
          <a:lstStyle/>
          <a:p>
            <a:r>
              <a:rPr lang="nb-NO" dirty="0"/>
              <a:t>Tiltak for reduksjon</a:t>
            </a:r>
          </a:p>
        </p:txBody>
      </p:sp>
      <p:sp>
        <p:nvSpPr>
          <p:cNvPr id="7" name="Text Placeholder 6">
            <a:extLst>
              <a:ext uri="{FF2B5EF4-FFF2-40B4-BE49-F238E27FC236}">
                <a16:creationId xmlns:a16="http://schemas.microsoft.com/office/drawing/2014/main" id="{A3C507F6-FE1E-4772-A1A7-AFA6DA7FB9F1}"/>
              </a:ext>
            </a:extLst>
          </p:cNvPr>
          <p:cNvSpPr>
            <a:spLocks noGrp="1"/>
          </p:cNvSpPr>
          <p:nvPr>
            <p:ph type="body" sz="quarter" idx="14"/>
          </p:nvPr>
        </p:nvSpPr>
        <p:spPr>
          <a:xfrm>
            <a:off x="758189" y="1934598"/>
            <a:ext cx="7403397" cy="4481316"/>
          </a:xfrm>
        </p:spPr>
        <p:txBody>
          <a:bodyPr>
            <a:normAutofit/>
          </a:bodyPr>
          <a:lstStyle/>
          <a:p>
            <a:r>
              <a:rPr lang="nb-NO" dirty="0"/>
              <a:t>Tiltak knyttet til det som skjer innenfor </a:t>
            </a:r>
            <a:r>
              <a:rPr lang="nb-NO" dirty="0" err="1"/>
              <a:t>byggegjerdet</a:t>
            </a:r>
            <a:endParaRPr lang="nb-NO" dirty="0"/>
          </a:p>
          <a:p>
            <a:pPr lvl="1"/>
            <a:r>
              <a:rPr lang="nb-NO" dirty="0">
                <a:solidFill>
                  <a:schemeClr val="tx2">
                    <a:lumMod val="75000"/>
                    <a:lumOff val="25000"/>
                  </a:schemeClr>
                </a:solidFill>
              </a:rPr>
              <a:t>Utslippsfri teknologi for anleggsmaskiner</a:t>
            </a:r>
          </a:p>
          <a:p>
            <a:pPr lvl="1"/>
            <a:r>
              <a:rPr lang="nb-NO" dirty="0">
                <a:solidFill>
                  <a:schemeClr val="tx2">
                    <a:lumMod val="75000"/>
                    <a:lumOff val="25000"/>
                  </a:schemeClr>
                </a:solidFill>
              </a:rPr>
              <a:t>Utslippsfri teknologi </a:t>
            </a:r>
            <a:r>
              <a:rPr lang="nb-NO" dirty="0" err="1">
                <a:solidFill>
                  <a:schemeClr val="tx2">
                    <a:lumMod val="75000"/>
                    <a:lumOff val="25000"/>
                  </a:schemeClr>
                </a:solidFill>
              </a:rPr>
              <a:t>byggtørk</a:t>
            </a:r>
            <a:r>
              <a:rPr lang="nb-NO" dirty="0">
                <a:solidFill>
                  <a:schemeClr val="tx2">
                    <a:lumMod val="75000"/>
                    <a:lumOff val="25000"/>
                  </a:schemeClr>
                </a:solidFill>
              </a:rPr>
              <a:t> og oppvarming</a:t>
            </a:r>
          </a:p>
          <a:p>
            <a:pPr lvl="1"/>
            <a:r>
              <a:rPr lang="nb-NO" dirty="0">
                <a:solidFill>
                  <a:schemeClr val="tx2">
                    <a:lumMod val="75000"/>
                    <a:lumOff val="25000"/>
                  </a:schemeClr>
                </a:solidFill>
              </a:rPr>
              <a:t>Effektoptimalisering og smart styring</a:t>
            </a:r>
          </a:p>
          <a:p>
            <a:r>
              <a:rPr lang="nb-NO" dirty="0"/>
              <a:t>Tiltak knyttet til logistikk og transport</a:t>
            </a:r>
          </a:p>
          <a:p>
            <a:pPr lvl="1"/>
            <a:r>
              <a:rPr lang="nb-NO" dirty="0">
                <a:solidFill>
                  <a:schemeClr val="tx2">
                    <a:lumMod val="75000"/>
                    <a:lumOff val="25000"/>
                  </a:schemeClr>
                </a:solidFill>
              </a:rPr>
              <a:t>Utslippsfri teknologi for transport av varer, personell, maskiner, avfall, etc.</a:t>
            </a:r>
          </a:p>
          <a:p>
            <a:pPr lvl="1"/>
            <a:r>
              <a:rPr lang="nb-NO" dirty="0">
                <a:solidFill>
                  <a:schemeClr val="tx2">
                    <a:lumMod val="75000"/>
                    <a:lumOff val="25000"/>
                  </a:schemeClr>
                </a:solidFill>
              </a:rPr>
              <a:t>Effektivisering og forbedret logistikk</a:t>
            </a:r>
          </a:p>
          <a:p>
            <a:r>
              <a:rPr lang="nb-NO" dirty="0"/>
              <a:t>Tiltak knyttet til avfall</a:t>
            </a:r>
          </a:p>
          <a:p>
            <a:pPr lvl="1"/>
            <a:r>
              <a:rPr lang="nb-NO" dirty="0">
                <a:solidFill>
                  <a:schemeClr val="tx2">
                    <a:lumMod val="75000"/>
                    <a:lumOff val="25000"/>
                  </a:schemeClr>
                </a:solidFill>
              </a:rPr>
              <a:t>Sorteringsgrad og avfallsbehandling</a:t>
            </a:r>
          </a:p>
          <a:p>
            <a:pPr lvl="1"/>
            <a:r>
              <a:rPr lang="nb-NO" dirty="0">
                <a:solidFill>
                  <a:schemeClr val="tx2">
                    <a:lumMod val="75000"/>
                    <a:lumOff val="25000"/>
                  </a:schemeClr>
                </a:solidFill>
              </a:rPr>
              <a:t>Prefabrikasjon og moduler</a:t>
            </a:r>
          </a:p>
          <a:p>
            <a:pPr lvl="1"/>
            <a:r>
              <a:rPr lang="nb-NO" dirty="0">
                <a:solidFill>
                  <a:schemeClr val="tx2">
                    <a:lumMod val="75000"/>
                    <a:lumOff val="25000"/>
                  </a:schemeClr>
                </a:solidFill>
              </a:rPr>
              <a:t>Velge materialer også basert på tilgjengelig avfallsbehandling</a:t>
            </a:r>
          </a:p>
        </p:txBody>
      </p:sp>
      <p:pic>
        <p:nvPicPr>
          <p:cNvPr id="11" name="Video kraner">
            <a:hlinkClick r:id="" action="ppaction://media"/>
            <a:extLst>
              <a:ext uri="{FF2B5EF4-FFF2-40B4-BE49-F238E27FC236}">
                <a16:creationId xmlns:a16="http://schemas.microsoft.com/office/drawing/2014/main" id="{F21C63A2-254F-4B8F-BC56-D4FCDE96FB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34375" y="0"/>
            <a:ext cx="3857625" cy="6858000"/>
          </a:xfrm>
          <a:prstGeom prst="rect">
            <a:avLst/>
          </a:prstGeom>
        </p:spPr>
      </p:pic>
    </p:spTree>
    <p:extLst>
      <p:ext uri="{BB962C8B-B14F-4D97-AF65-F5344CB8AC3E}">
        <p14:creationId xmlns:p14="http://schemas.microsoft.com/office/powerpoint/2010/main" val="19976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repeatCount="indefinite"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E347B-AE66-475E-A6F7-F127BF48E341}"/>
              </a:ext>
            </a:extLst>
          </p:cNvPr>
          <p:cNvSpPr>
            <a:spLocks noGrp="1"/>
          </p:cNvSpPr>
          <p:nvPr>
            <p:ph type="title"/>
          </p:nvPr>
        </p:nvSpPr>
        <p:spPr>
          <a:xfrm>
            <a:off x="2010167" y="309154"/>
            <a:ext cx="4284007" cy="1051168"/>
          </a:xfrm>
        </p:spPr>
        <p:txBody>
          <a:bodyPr/>
          <a:lstStyle/>
          <a:p>
            <a:r>
              <a:rPr lang="nb-NO"/>
              <a:t>Hvordan skal vi komme i mål?</a:t>
            </a:r>
            <a:endParaRPr lang="nb-NO" dirty="0"/>
          </a:p>
        </p:txBody>
      </p:sp>
      <p:sp>
        <p:nvSpPr>
          <p:cNvPr id="3" name="Text Placeholder 2">
            <a:extLst>
              <a:ext uri="{FF2B5EF4-FFF2-40B4-BE49-F238E27FC236}">
                <a16:creationId xmlns:a16="http://schemas.microsoft.com/office/drawing/2014/main" id="{25A2B02C-DF06-431F-8CB5-DBCC4BE11A5B}"/>
              </a:ext>
            </a:extLst>
          </p:cNvPr>
          <p:cNvSpPr>
            <a:spLocks noGrp="1"/>
          </p:cNvSpPr>
          <p:nvPr>
            <p:ph type="body" sz="quarter" idx="14"/>
          </p:nvPr>
        </p:nvSpPr>
        <p:spPr>
          <a:xfrm>
            <a:off x="409575" y="1821243"/>
            <a:ext cx="6919913" cy="4828940"/>
          </a:xfrm>
        </p:spPr>
        <p:txBody>
          <a:bodyPr>
            <a:normAutofit lnSpcReduction="10000"/>
          </a:bodyPr>
          <a:lstStyle/>
          <a:p>
            <a:r>
              <a:rPr lang="nb-NO" dirty="0"/>
              <a:t>Tidligfase planlegging og samarbeid på tvers</a:t>
            </a:r>
          </a:p>
          <a:p>
            <a:pPr lvl="1"/>
            <a:r>
              <a:rPr lang="nb-NO" dirty="0">
                <a:solidFill>
                  <a:schemeClr val="tx2">
                    <a:lumMod val="75000"/>
                    <a:lumOff val="25000"/>
                  </a:schemeClr>
                </a:solidFill>
              </a:rPr>
              <a:t>Involvere aktører i tidligere prosjektfaser</a:t>
            </a:r>
          </a:p>
          <a:p>
            <a:pPr lvl="1"/>
            <a:r>
              <a:rPr lang="nb-NO" dirty="0">
                <a:solidFill>
                  <a:schemeClr val="tx2">
                    <a:lumMod val="75000"/>
                    <a:lumOff val="25000"/>
                  </a:schemeClr>
                </a:solidFill>
              </a:rPr>
              <a:t>Utvide systemgrenser til å inkludere logistikk, avfall, persontransport etc.</a:t>
            </a:r>
          </a:p>
          <a:p>
            <a:r>
              <a:rPr lang="nb-NO" dirty="0"/>
              <a:t>Implementering og pilotering</a:t>
            </a:r>
          </a:p>
          <a:p>
            <a:pPr lvl="1"/>
            <a:r>
              <a:rPr lang="nb-NO" dirty="0">
                <a:solidFill>
                  <a:schemeClr val="tx2">
                    <a:lumMod val="75000"/>
                    <a:lumOff val="25000"/>
                  </a:schemeClr>
                </a:solidFill>
              </a:rPr>
              <a:t>Samle mer kunnskap fra implementering</a:t>
            </a:r>
          </a:p>
          <a:p>
            <a:pPr lvl="1"/>
            <a:r>
              <a:rPr lang="nb-NO" dirty="0">
                <a:solidFill>
                  <a:schemeClr val="tx2">
                    <a:lumMod val="75000"/>
                    <a:lumOff val="25000"/>
                  </a:schemeClr>
                </a:solidFill>
              </a:rPr>
              <a:t>Lære fra beste praksis og bygge videre på dette</a:t>
            </a:r>
          </a:p>
          <a:p>
            <a:r>
              <a:rPr lang="nb-NO" dirty="0"/>
              <a:t>Krav, regelverk og virkemidler</a:t>
            </a:r>
          </a:p>
          <a:p>
            <a:pPr lvl="1"/>
            <a:r>
              <a:rPr lang="nb-NO" dirty="0">
                <a:solidFill>
                  <a:schemeClr val="tx2">
                    <a:lumMod val="75000"/>
                    <a:lumOff val="25000"/>
                  </a:schemeClr>
                </a:solidFill>
              </a:rPr>
              <a:t>Etablere gode krav, tildelingskriterier og oppfølgingsrutiner</a:t>
            </a:r>
          </a:p>
          <a:p>
            <a:r>
              <a:rPr lang="nb-NO" dirty="0"/>
              <a:t>Rapportering og oppfølging</a:t>
            </a:r>
          </a:p>
          <a:p>
            <a:pPr lvl="1"/>
            <a:r>
              <a:rPr lang="nb-NO" dirty="0">
                <a:solidFill>
                  <a:schemeClr val="tx2">
                    <a:lumMod val="75000"/>
                    <a:lumOff val="25000"/>
                  </a:schemeClr>
                </a:solidFill>
              </a:rPr>
              <a:t>Bruk av levetidsanalsyer for å evaluere prosjekter (kostnader, miljø, sosialt)</a:t>
            </a:r>
          </a:p>
          <a:p>
            <a:pPr lvl="1"/>
            <a:r>
              <a:rPr lang="nb-NO" dirty="0">
                <a:solidFill>
                  <a:schemeClr val="tx2">
                    <a:lumMod val="75000"/>
                    <a:lumOff val="25000"/>
                  </a:schemeClr>
                </a:solidFill>
              </a:rPr>
              <a:t>Digitalisering, standardiserte rapporteringsrutiner, verktøy og metoder må ytterligere utvikles</a:t>
            </a:r>
          </a:p>
          <a:p>
            <a:pPr lvl="1"/>
            <a:r>
              <a:rPr lang="nb-NO" dirty="0">
                <a:solidFill>
                  <a:schemeClr val="tx2">
                    <a:lumMod val="75000"/>
                    <a:lumOff val="25000"/>
                  </a:schemeClr>
                </a:solidFill>
              </a:rPr>
              <a:t>Beste praksis, utarbeide referanse verdier</a:t>
            </a:r>
          </a:p>
        </p:txBody>
      </p:sp>
      <p:pic>
        <p:nvPicPr>
          <p:cNvPr id="5" name="Picture Placeholder 4" descr="Architects working on landscape plans, conceptual site plan, and architectural drawings on transparent paper">
            <a:extLst>
              <a:ext uri="{FF2B5EF4-FFF2-40B4-BE49-F238E27FC236}">
                <a16:creationId xmlns:a16="http://schemas.microsoft.com/office/drawing/2014/main" id="{0020AA11-DFB4-42FF-B63F-76B3E30FA221}"/>
              </a:ext>
            </a:extLst>
          </p:cNvPr>
          <p:cNvPicPr>
            <a:picLocks noChangeAspect="1"/>
          </p:cNvPicPr>
          <p:nvPr/>
        </p:nvPicPr>
        <p:blipFill>
          <a:blip r:embed="rId2">
            <a:extLst>
              <a:ext uri="{28A0092B-C50C-407E-A947-70E740481C1C}">
                <a14:useLocalDpi xmlns:a14="http://schemas.microsoft.com/office/drawing/2010/main" val="0"/>
              </a:ext>
            </a:extLst>
          </a:blip>
          <a:srcRect l="27436" r="27436"/>
          <a:stretch>
            <a:fillRect/>
          </a:stretch>
        </p:blipFill>
        <p:spPr>
          <a:xfrm>
            <a:off x="7481888" y="0"/>
            <a:ext cx="4862512" cy="6858000"/>
          </a:xfrm>
          <a:prstGeom prst="rect">
            <a:avLst/>
          </a:prstGeom>
        </p:spPr>
      </p:pic>
      <p:sp>
        <p:nvSpPr>
          <p:cNvPr id="7" name="Picture Placeholder 6">
            <a:extLst>
              <a:ext uri="{FF2B5EF4-FFF2-40B4-BE49-F238E27FC236}">
                <a16:creationId xmlns:a16="http://schemas.microsoft.com/office/drawing/2014/main" id="{E5B2F7A2-A76D-4F1A-A260-F467FE17CD3B}"/>
              </a:ext>
            </a:extLst>
          </p:cNvPr>
          <p:cNvSpPr>
            <a:spLocks noGrp="1"/>
          </p:cNvSpPr>
          <p:nvPr>
            <p:ph type="pic" sz="quarter" idx="13"/>
          </p:nvPr>
        </p:nvSpPr>
        <p:spPr>
          <a:xfrm>
            <a:off x="7481888" y="0"/>
            <a:ext cx="4862512" cy="6858000"/>
          </a:xfrm>
        </p:spPr>
      </p:sp>
    </p:spTree>
    <p:extLst>
      <p:ext uri="{BB962C8B-B14F-4D97-AF65-F5344CB8AC3E}">
        <p14:creationId xmlns:p14="http://schemas.microsoft.com/office/powerpoint/2010/main" val="3988590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A7728D-7133-4A50-AAD2-58F5F43001D9}"/>
              </a:ext>
            </a:extLst>
          </p:cNvPr>
          <p:cNvSpPr>
            <a:spLocks noGrp="1"/>
          </p:cNvSpPr>
          <p:nvPr>
            <p:ph type="ftr" sz="quarter" idx="11"/>
          </p:nvPr>
        </p:nvSpPr>
        <p:spPr/>
        <p:txBody>
          <a:bodyPr/>
          <a:lstStyle/>
          <a:p>
            <a:r>
              <a:rPr lang="nb-NO"/>
              <a:t>Teknologi for et bedre samfunn</a:t>
            </a:r>
            <a:endParaRPr lang="nb-NO" sz="3900"/>
          </a:p>
        </p:txBody>
      </p:sp>
    </p:spTree>
    <p:custDataLst>
      <p:tags r:id="rId1"/>
    </p:custDataLst>
    <p:extLst>
      <p:ext uri="{BB962C8B-B14F-4D97-AF65-F5344CB8AC3E}">
        <p14:creationId xmlns:p14="http://schemas.microsoft.com/office/powerpoint/2010/main" val="2843703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vert="horz" lIns="91440" tIns="45720" rIns="91440" bIns="45720" rtlCol="0" anchor="ctr">
            <a:normAutofit fontScale="90000"/>
          </a:bodyPr>
          <a:lstStyle/>
          <a:p>
            <a:pPr algn="l">
              <a:lnSpc>
                <a:spcPct val="90000"/>
              </a:lnSpc>
            </a:pPr>
            <a:r>
              <a:rPr lang="en-US" sz="3600" err="1">
                <a:solidFill>
                  <a:srgbClr val="002060"/>
                </a:solidFill>
              </a:rPr>
              <a:t>Hvorfor</a:t>
            </a:r>
            <a:r>
              <a:rPr lang="en-US" sz="3600">
                <a:solidFill>
                  <a:srgbClr val="002060"/>
                </a:solidFill>
              </a:rPr>
              <a:t> </a:t>
            </a:r>
            <a:r>
              <a:rPr lang="en-US" sz="3600" err="1">
                <a:solidFill>
                  <a:srgbClr val="002060"/>
                </a:solidFill>
              </a:rPr>
              <a:t>byggeplass</a:t>
            </a:r>
            <a:r>
              <a:rPr lang="en-US" sz="3600">
                <a:solidFill>
                  <a:srgbClr val="002060"/>
                </a:solidFill>
              </a:rPr>
              <a:t>?</a:t>
            </a:r>
            <a:endParaRPr lang="en-US" sz="3600" b="1">
              <a:solidFill>
                <a:srgbClr val="002060"/>
              </a:solidFill>
            </a:endParaRPr>
          </a:p>
        </p:txBody>
      </p:sp>
      <p:sp>
        <p:nvSpPr>
          <p:cNvPr id="3" name="Content Placeholder 2">
            <a:extLst>
              <a:ext uri="{FF2B5EF4-FFF2-40B4-BE49-F238E27FC236}">
                <a16:creationId xmlns:a16="http://schemas.microsoft.com/office/drawing/2014/main" id="{13E93E3D-83A8-4AE6-AA8B-C7691CD873D9}"/>
              </a:ext>
            </a:extLst>
          </p:cNvPr>
          <p:cNvSpPr>
            <a:spLocks noGrp="1"/>
          </p:cNvSpPr>
          <p:nvPr>
            <p:ph idx="1"/>
          </p:nvPr>
        </p:nvSpPr>
        <p:spPr>
          <a:xfrm>
            <a:off x="692727" y="1930399"/>
            <a:ext cx="5320146" cy="4442691"/>
          </a:xfrm>
        </p:spPr>
        <p:txBody>
          <a:bodyPr>
            <a:normAutofit lnSpcReduction="10000"/>
          </a:bodyPr>
          <a:lstStyle/>
          <a:p>
            <a:r>
              <a:rPr lang="nb-NO" dirty="0"/>
              <a:t>5-10% av totale utslipp i storbyer</a:t>
            </a:r>
          </a:p>
          <a:p>
            <a:pPr lvl="1"/>
            <a:r>
              <a:rPr lang="nb-NO" dirty="0"/>
              <a:t>≈7% av utslipp i Norge</a:t>
            </a:r>
          </a:p>
          <a:p>
            <a:endParaRPr lang="nb-NO" dirty="0"/>
          </a:p>
          <a:p>
            <a:r>
              <a:rPr lang="nb-NO" dirty="0"/>
              <a:t>25% av alt avfall i Norge</a:t>
            </a:r>
          </a:p>
          <a:p>
            <a:pPr lvl="1"/>
            <a:r>
              <a:rPr lang="nb-NO" dirty="0"/>
              <a:t>40-60 kg/m</a:t>
            </a:r>
            <a:r>
              <a:rPr lang="nb-NO" baseline="30000" dirty="0"/>
              <a:t>2</a:t>
            </a:r>
            <a:endParaRPr lang="nb-NO" dirty="0"/>
          </a:p>
          <a:p>
            <a:endParaRPr lang="nb-NO" dirty="0"/>
          </a:p>
          <a:p>
            <a:r>
              <a:rPr lang="nb-NO" dirty="0"/>
              <a:t>Stort potensial</a:t>
            </a:r>
          </a:p>
          <a:p>
            <a:pPr lvl="1"/>
            <a:r>
              <a:rPr lang="nb-NO" dirty="0"/>
              <a:t>Internasjonale, nasjonale og regionale miljømål</a:t>
            </a:r>
          </a:p>
          <a:p>
            <a:pPr lvl="1"/>
            <a:r>
              <a:rPr lang="nb-NO" dirty="0"/>
              <a:t>Redusere lokal forurensning</a:t>
            </a:r>
          </a:p>
          <a:p>
            <a:pPr lvl="1"/>
            <a:r>
              <a:rPr lang="nb-NO" dirty="0"/>
              <a:t>Redusere driftskostnader</a:t>
            </a:r>
          </a:p>
          <a:p>
            <a:pPr lvl="1"/>
            <a:r>
              <a:rPr lang="nb-NO" dirty="0"/>
              <a:t>Økt livskvalitet</a:t>
            </a:r>
          </a:p>
        </p:txBody>
      </p:sp>
      <p:sp>
        <p:nvSpPr>
          <p:cNvPr id="4" name="Rectangle 3">
            <a:extLst>
              <a:ext uri="{FF2B5EF4-FFF2-40B4-BE49-F238E27FC236}">
                <a16:creationId xmlns:a16="http://schemas.microsoft.com/office/drawing/2014/main" id="{762D2CE2-C044-4D07-8CA5-3DA74AE84727}"/>
              </a:ext>
            </a:extLst>
          </p:cNvPr>
          <p:cNvSpPr/>
          <p:nvPr/>
        </p:nvSpPr>
        <p:spPr>
          <a:xfrm>
            <a:off x="71091" y="6589304"/>
            <a:ext cx="7567382" cy="258084"/>
          </a:xfrm>
          <a:prstGeom prst="rect">
            <a:avLst/>
          </a:prstGeom>
        </p:spPr>
        <p:txBody>
          <a:bodyPr vert="horz" lIns="91440" tIns="45720" rIns="91440" bIns="45720" rtlCol="0">
            <a:noAutofit/>
          </a:bodyPr>
          <a:lstStyle/>
          <a:p>
            <a:pPr marL="0" lvl="1" defTabSz="914400">
              <a:lnSpc>
                <a:spcPct val="90000"/>
              </a:lnSpc>
              <a:spcAft>
                <a:spcPts val="600"/>
              </a:spcAft>
              <a:tabLst>
                <a:tab pos="722313" algn="l"/>
              </a:tabLst>
            </a:pPr>
            <a:r>
              <a:rPr lang="en-GB" sz="1000" err="1">
                <a:solidFill>
                  <a:srgbClr val="002060"/>
                </a:solidFill>
              </a:rPr>
              <a:t>Referanser</a:t>
            </a:r>
            <a:r>
              <a:rPr lang="en-GB" sz="1000">
                <a:solidFill>
                  <a:srgbClr val="002060"/>
                </a:solidFill>
              </a:rPr>
              <a:t>: https://www.klimaoslo.no/wp-content/uploads/sites/88/2019/06/Perspectives-on-zero-emission-construction.pdf</a:t>
            </a:r>
          </a:p>
          <a:p>
            <a:pPr marL="703263" lvl="2" indent="-457200" defTabSz="914400">
              <a:lnSpc>
                <a:spcPct val="90000"/>
              </a:lnSpc>
              <a:spcAft>
                <a:spcPts val="600"/>
              </a:spcAft>
              <a:buFont typeface="Courier New" panose="02070309020205020404" pitchFamily="49" charset="0"/>
              <a:buChar char="o"/>
              <a:tabLst>
                <a:tab pos="722313" algn="l"/>
              </a:tabLst>
            </a:pPr>
            <a:endParaRPr lang="en-GB">
              <a:solidFill>
                <a:srgbClr val="002060"/>
              </a:solidFill>
            </a:endParaRPr>
          </a:p>
          <a:p>
            <a:pPr marL="131763" lvl="2" defTabSz="914400">
              <a:lnSpc>
                <a:spcPct val="90000"/>
              </a:lnSpc>
              <a:spcAft>
                <a:spcPts val="600"/>
              </a:spcAft>
              <a:tabLst>
                <a:tab pos="722313" algn="l"/>
              </a:tabLst>
            </a:pPr>
            <a:endParaRPr lang="en-GB">
              <a:solidFill>
                <a:srgbClr val="002060"/>
              </a:solidFill>
            </a:endParaRPr>
          </a:p>
          <a:p>
            <a:pPr marL="0" lvl="2" defTabSz="914400">
              <a:lnSpc>
                <a:spcPct val="90000"/>
              </a:lnSpc>
              <a:spcAft>
                <a:spcPts val="600"/>
              </a:spcAft>
              <a:tabLst>
                <a:tab pos="722313" algn="l"/>
              </a:tabLst>
            </a:pPr>
            <a:endParaRPr lang="en-GB" baseline="30000">
              <a:solidFill>
                <a:srgbClr val="002060"/>
              </a:solidFill>
            </a:endParaRPr>
          </a:p>
          <a:p>
            <a:pPr marL="246063" lvl="2" defTabSz="914400">
              <a:lnSpc>
                <a:spcPct val="90000"/>
              </a:lnSpc>
              <a:spcAft>
                <a:spcPts val="600"/>
              </a:spcAft>
              <a:tabLst>
                <a:tab pos="722313" algn="l"/>
              </a:tabLst>
            </a:pPr>
            <a:endParaRPr lang="en-GB" baseline="30000">
              <a:solidFill>
                <a:srgbClr val="002060"/>
              </a:solidFill>
            </a:endParaRPr>
          </a:p>
        </p:txBody>
      </p:sp>
      <p:pic>
        <p:nvPicPr>
          <p:cNvPr id="10" name="Picture 9">
            <a:extLst>
              <a:ext uri="{FF2B5EF4-FFF2-40B4-BE49-F238E27FC236}">
                <a16:creationId xmlns:a16="http://schemas.microsoft.com/office/drawing/2014/main" id="{40802966-BEED-4793-88CD-AA4B24EF0370}"/>
              </a:ext>
            </a:extLst>
          </p:cNvPr>
          <p:cNvPicPr>
            <a:picLocks noChangeAspect="1"/>
          </p:cNvPicPr>
          <p:nvPr/>
        </p:nvPicPr>
        <p:blipFill>
          <a:blip r:embed="rId3"/>
          <a:stretch>
            <a:fillRect/>
          </a:stretch>
        </p:blipFill>
        <p:spPr>
          <a:xfrm>
            <a:off x="6096000" y="0"/>
            <a:ext cx="3689436" cy="3806704"/>
          </a:xfrm>
          <a:prstGeom prst="rect">
            <a:avLst/>
          </a:prstGeom>
        </p:spPr>
      </p:pic>
      <p:pic>
        <p:nvPicPr>
          <p:cNvPr id="14" name="Picture 13">
            <a:extLst>
              <a:ext uri="{FF2B5EF4-FFF2-40B4-BE49-F238E27FC236}">
                <a16:creationId xmlns:a16="http://schemas.microsoft.com/office/drawing/2014/main" id="{EF53EA4B-EEC4-43E9-B92C-50D17411998B}"/>
              </a:ext>
            </a:extLst>
          </p:cNvPr>
          <p:cNvPicPr>
            <a:picLocks noChangeAspect="1"/>
          </p:cNvPicPr>
          <p:nvPr/>
        </p:nvPicPr>
        <p:blipFill>
          <a:blip r:embed="rId4"/>
          <a:stretch>
            <a:fillRect/>
          </a:stretch>
        </p:blipFill>
        <p:spPr>
          <a:xfrm>
            <a:off x="8773628" y="663316"/>
            <a:ext cx="3418372" cy="2601532"/>
          </a:xfrm>
          <a:prstGeom prst="rect">
            <a:avLst/>
          </a:prstGeom>
        </p:spPr>
      </p:pic>
      <p:pic>
        <p:nvPicPr>
          <p:cNvPr id="7" name="Picture 6">
            <a:extLst>
              <a:ext uri="{FF2B5EF4-FFF2-40B4-BE49-F238E27FC236}">
                <a16:creationId xmlns:a16="http://schemas.microsoft.com/office/drawing/2014/main" id="{D765284C-3C5B-4BFC-B77C-73354A40108C}"/>
              </a:ext>
            </a:extLst>
          </p:cNvPr>
          <p:cNvPicPr>
            <a:picLocks noChangeAspect="1"/>
          </p:cNvPicPr>
          <p:nvPr/>
        </p:nvPicPr>
        <p:blipFill>
          <a:blip r:embed="rId5"/>
          <a:stretch>
            <a:fillRect/>
          </a:stretch>
        </p:blipFill>
        <p:spPr>
          <a:xfrm>
            <a:off x="8629876" y="3689163"/>
            <a:ext cx="3418372" cy="2908550"/>
          </a:xfrm>
          <a:prstGeom prst="rect">
            <a:avLst/>
          </a:prstGeom>
        </p:spPr>
      </p:pic>
      <p:pic>
        <p:nvPicPr>
          <p:cNvPr id="16" name="Picture 15">
            <a:extLst>
              <a:ext uri="{FF2B5EF4-FFF2-40B4-BE49-F238E27FC236}">
                <a16:creationId xmlns:a16="http://schemas.microsoft.com/office/drawing/2014/main" id="{3A93447F-B617-4FC3-9DD0-82FB8EAB775D}"/>
              </a:ext>
            </a:extLst>
          </p:cNvPr>
          <p:cNvPicPr>
            <a:picLocks noChangeAspect="1"/>
          </p:cNvPicPr>
          <p:nvPr/>
        </p:nvPicPr>
        <p:blipFill>
          <a:blip r:embed="rId6"/>
          <a:stretch>
            <a:fillRect/>
          </a:stretch>
        </p:blipFill>
        <p:spPr>
          <a:xfrm>
            <a:off x="6096000" y="3429000"/>
            <a:ext cx="2895497" cy="2826948"/>
          </a:xfrm>
          <a:prstGeom prst="rect">
            <a:avLst/>
          </a:prstGeom>
        </p:spPr>
      </p:pic>
    </p:spTree>
    <p:extLst>
      <p:ext uri="{BB962C8B-B14F-4D97-AF65-F5344CB8AC3E}">
        <p14:creationId xmlns:p14="http://schemas.microsoft.com/office/powerpoint/2010/main" val="200345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80665" y="535318"/>
            <a:ext cx="8940098" cy="926662"/>
          </a:xfrm>
        </p:spPr>
        <p:txBody>
          <a:bodyPr vert="horz" lIns="91440" tIns="45720" rIns="91440" bIns="45720" rtlCol="0" anchor="ctr">
            <a:normAutofit/>
          </a:bodyPr>
          <a:lstStyle/>
          <a:p>
            <a:pPr algn="l">
              <a:lnSpc>
                <a:spcPct val="90000"/>
              </a:lnSpc>
            </a:pPr>
            <a:r>
              <a:rPr lang="nb-NO" sz="3600" b="1">
                <a:solidFill>
                  <a:srgbClr val="002060"/>
                </a:solidFill>
              </a:rPr>
              <a:t>Fra fossilfri til utslippsfri byggeplass</a:t>
            </a:r>
          </a:p>
        </p:txBody>
      </p:sp>
      <p:sp>
        <p:nvSpPr>
          <p:cNvPr id="4" name="Rectangle 3">
            <a:extLst>
              <a:ext uri="{FF2B5EF4-FFF2-40B4-BE49-F238E27FC236}">
                <a16:creationId xmlns:a16="http://schemas.microsoft.com/office/drawing/2014/main" id="{762D2CE2-C044-4D07-8CA5-3DA74AE84727}"/>
              </a:ext>
            </a:extLst>
          </p:cNvPr>
          <p:cNvSpPr/>
          <p:nvPr/>
        </p:nvSpPr>
        <p:spPr>
          <a:xfrm>
            <a:off x="323516" y="1461980"/>
            <a:ext cx="11039702" cy="3049470"/>
          </a:xfrm>
          <a:prstGeom prst="rect">
            <a:avLst/>
          </a:prstGeom>
        </p:spPr>
        <p:txBody>
          <a:bodyPr vert="horz" lIns="91440" tIns="45720" rIns="91440" bIns="45720" rtlCol="0">
            <a:normAutofit/>
          </a:bodyPr>
          <a:lstStyle/>
          <a:p>
            <a:pPr marL="0" lvl="1" defTabSz="914400">
              <a:lnSpc>
                <a:spcPct val="90000"/>
              </a:lnSpc>
              <a:spcAft>
                <a:spcPts val="600"/>
              </a:spcAft>
              <a:tabLst>
                <a:tab pos="722313" algn="l"/>
              </a:tabLst>
            </a:pPr>
            <a:endParaRPr lang="nb-NO" sz="2000">
              <a:solidFill>
                <a:srgbClr val="002060"/>
              </a:solidFill>
            </a:endParaRPr>
          </a:p>
          <a:p>
            <a:pPr marL="17485" lvl="1" indent="-228600" defTabSz="914400">
              <a:lnSpc>
                <a:spcPct val="90000"/>
              </a:lnSpc>
              <a:spcAft>
                <a:spcPts val="600"/>
              </a:spcAft>
              <a:buFont typeface="Arial" panose="020B0604020202020204" pitchFamily="34" charset="0"/>
              <a:buChar char="•"/>
              <a:tabLst>
                <a:tab pos="722313" algn="l"/>
              </a:tabLst>
            </a:pPr>
            <a:r>
              <a:rPr lang="nb-NO" sz="2000">
                <a:solidFill>
                  <a:srgbClr val="002060"/>
                </a:solidFill>
              </a:rPr>
              <a:t>Oslo er en rollemodell i utviklingen og realisering av fossilfrie og utslippsfrie byggeplasser gjennom sine offentlig anskaffelser</a:t>
            </a:r>
          </a:p>
          <a:p>
            <a:pPr marL="246131" lvl="1" indent="-457200" defTabSz="914400">
              <a:lnSpc>
                <a:spcPct val="90000"/>
              </a:lnSpc>
              <a:spcAft>
                <a:spcPts val="600"/>
              </a:spcAft>
              <a:buFont typeface="Wingdings" panose="05000000000000000000" pitchFamily="2" charset="2"/>
              <a:buChar char="v"/>
              <a:tabLst>
                <a:tab pos="722313" algn="l"/>
              </a:tabLst>
            </a:pPr>
            <a:endParaRPr lang="nb-NO" sz="2000">
              <a:solidFill>
                <a:srgbClr val="002060"/>
              </a:solidFill>
            </a:endParaRPr>
          </a:p>
          <a:p>
            <a:pPr marL="703263" lvl="2" indent="-457200" defTabSz="914400">
              <a:lnSpc>
                <a:spcPct val="90000"/>
              </a:lnSpc>
              <a:spcAft>
                <a:spcPts val="600"/>
              </a:spcAft>
              <a:buFont typeface="Courier New" panose="02070309020205020404" pitchFamily="49" charset="0"/>
              <a:buChar char="o"/>
              <a:tabLst>
                <a:tab pos="722313" algn="l"/>
              </a:tabLst>
            </a:pPr>
            <a:endParaRPr lang="nb-NO" sz="2000">
              <a:solidFill>
                <a:srgbClr val="002060"/>
              </a:solidFill>
            </a:endParaRPr>
          </a:p>
          <a:p>
            <a:pPr marL="131763" lvl="2" defTabSz="914400">
              <a:lnSpc>
                <a:spcPct val="90000"/>
              </a:lnSpc>
              <a:spcAft>
                <a:spcPts val="600"/>
              </a:spcAft>
              <a:tabLst>
                <a:tab pos="722313" algn="l"/>
              </a:tabLst>
            </a:pPr>
            <a:endParaRPr lang="nb-NO" sz="2000">
              <a:solidFill>
                <a:srgbClr val="002060"/>
              </a:solidFill>
            </a:endParaRPr>
          </a:p>
          <a:p>
            <a:pPr marL="0" lvl="2" defTabSz="914400">
              <a:lnSpc>
                <a:spcPct val="90000"/>
              </a:lnSpc>
              <a:spcAft>
                <a:spcPts val="600"/>
              </a:spcAft>
              <a:tabLst>
                <a:tab pos="722313" algn="l"/>
              </a:tabLst>
            </a:pPr>
            <a:endParaRPr lang="nb-NO" sz="2000" baseline="30000">
              <a:solidFill>
                <a:srgbClr val="002060"/>
              </a:solidFill>
            </a:endParaRPr>
          </a:p>
          <a:p>
            <a:pPr marL="246063" lvl="2" defTabSz="914400">
              <a:lnSpc>
                <a:spcPct val="90000"/>
              </a:lnSpc>
              <a:spcAft>
                <a:spcPts val="600"/>
              </a:spcAft>
              <a:tabLst>
                <a:tab pos="722313" algn="l"/>
              </a:tabLst>
            </a:pPr>
            <a:endParaRPr lang="nb-NO" sz="2000" baseline="30000">
              <a:solidFill>
                <a:srgbClr val="002060"/>
              </a:solidFill>
            </a:endParaRPr>
          </a:p>
        </p:txBody>
      </p:sp>
      <p:sp>
        <p:nvSpPr>
          <p:cNvPr id="140" name="Ellipse 3">
            <a:extLst>
              <a:ext uri="{FF2B5EF4-FFF2-40B4-BE49-F238E27FC236}">
                <a16:creationId xmlns:a16="http://schemas.microsoft.com/office/drawing/2014/main" id="{0C981226-0E1B-4BF8-BF65-07A714F43EB2}"/>
              </a:ext>
            </a:extLst>
          </p:cNvPr>
          <p:cNvSpPr/>
          <p:nvPr/>
        </p:nvSpPr>
        <p:spPr>
          <a:xfrm>
            <a:off x="632102"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Ellipse 4">
            <a:extLst>
              <a:ext uri="{FF2B5EF4-FFF2-40B4-BE49-F238E27FC236}">
                <a16:creationId xmlns:a16="http://schemas.microsoft.com/office/drawing/2014/main" id="{572F5697-B8F6-4F43-895F-13856B768B3D}"/>
              </a:ext>
            </a:extLst>
          </p:cNvPr>
          <p:cNvSpPr/>
          <p:nvPr/>
        </p:nvSpPr>
        <p:spPr>
          <a:xfrm>
            <a:off x="902055"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Ellipse 5">
            <a:extLst>
              <a:ext uri="{FF2B5EF4-FFF2-40B4-BE49-F238E27FC236}">
                <a16:creationId xmlns:a16="http://schemas.microsoft.com/office/drawing/2014/main" id="{05D65B50-BE2D-46E5-B455-8B512E7769EE}"/>
              </a:ext>
            </a:extLst>
          </p:cNvPr>
          <p:cNvSpPr/>
          <p:nvPr/>
        </p:nvSpPr>
        <p:spPr>
          <a:xfrm>
            <a:off x="1172009"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3" name="Ellipse 6">
            <a:extLst>
              <a:ext uri="{FF2B5EF4-FFF2-40B4-BE49-F238E27FC236}">
                <a16:creationId xmlns:a16="http://schemas.microsoft.com/office/drawing/2014/main" id="{0EC349E2-8112-4EAA-9BA9-20E73CF1C724}"/>
              </a:ext>
            </a:extLst>
          </p:cNvPr>
          <p:cNvSpPr/>
          <p:nvPr/>
        </p:nvSpPr>
        <p:spPr>
          <a:xfrm>
            <a:off x="1441962"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4" name="Ellipse 7">
            <a:extLst>
              <a:ext uri="{FF2B5EF4-FFF2-40B4-BE49-F238E27FC236}">
                <a16:creationId xmlns:a16="http://schemas.microsoft.com/office/drawing/2014/main" id="{9592B4EF-BDBB-4DEB-A1F6-A583712E4CEB}"/>
              </a:ext>
            </a:extLst>
          </p:cNvPr>
          <p:cNvSpPr/>
          <p:nvPr/>
        </p:nvSpPr>
        <p:spPr>
          <a:xfrm>
            <a:off x="1711917"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5" name="Ellipse 8">
            <a:extLst>
              <a:ext uri="{FF2B5EF4-FFF2-40B4-BE49-F238E27FC236}">
                <a16:creationId xmlns:a16="http://schemas.microsoft.com/office/drawing/2014/main" id="{77A455E6-A9A4-4E25-A61F-1FC7AC4A3E6F}"/>
              </a:ext>
            </a:extLst>
          </p:cNvPr>
          <p:cNvSpPr/>
          <p:nvPr/>
        </p:nvSpPr>
        <p:spPr>
          <a:xfrm>
            <a:off x="1981870"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6" name="Ellipse 9">
            <a:extLst>
              <a:ext uri="{FF2B5EF4-FFF2-40B4-BE49-F238E27FC236}">
                <a16:creationId xmlns:a16="http://schemas.microsoft.com/office/drawing/2014/main" id="{27C937B8-DFFE-4B44-9E97-AFC41A0A3747}"/>
              </a:ext>
            </a:extLst>
          </p:cNvPr>
          <p:cNvSpPr/>
          <p:nvPr/>
        </p:nvSpPr>
        <p:spPr>
          <a:xfrm>
            <a:off x="2251824"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Ellipse 10">
            <a:extLst>
              <a:ext uri="{FF2B5EF4-FFF2-40B4-BE49-F238E27FC236}">
                <a16:creationId xmlns:a16="http://schemas.microsoft.com/office/drawing/2014/main" id="{103088EC-27BE-4E09-9DB0-03BF60954014}"/>
              </a:ext>
            </a:extLst>
          </p:cNvPr>
          <p:cNvSpPr/>
          <p:nvPr/>
        </p:nvSpPr>
        <p:spPr>
          <a:xfrm>
            <a:off x="2521778"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Ellipse 11">
            <a:extLst>
              <a:ext uri="{FF2B5EF4-FFF2-40B4-BE49-F238E27FC236}">
                <a16:creationId xmlns:a16="http://schemas.microsoft.com/office/drawing/2014/main" id="{98366CE1-9E7D-41AB-930A-3FD9C5C4D6B4}"/>
              </a:ext>
            </a:extLst>
          </p:cNvPr>
          <p:cNvSpPr/>
          <p:nvPr/>
        </p:nvSpPr>
        <p:spPr>
          <a:xfrm>
            <a:off x="2791732"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Ellipse 12">
            <a:extLst>
              <a:ext uri="{FF2B5EF4-FFF2-40B4-BE49-F238E27FC236}">
                <a16:creationId xmlns:a16="http://schemas.microsoft.com/office/drawing/2014/main" id="{5DBBD61D-05D2-48CB-B93D-8CB223979245}"/>
              </a:ext>
            </a:extLst>
          </p:cNvPr>
          <p:cNvSpPr/>
          <p:nvPr/>
        </p:nvSpPr>
        <p:spPr>
          <a:xfrm>
            <a:off x="3061685"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Ellipse 13">
            <a:extLst>
              <a:ext uri="{FF2B5EF4-FFF2-40B4-BE49-F238E27FC236}">
                <a16:creationId xmlns:a16="http://schemas.microsoft.com/office/drawing/2014/main" id="{FCE7BC84-A52F-45DB-AE27-6FD6613F3F11}"/>
              </a:ext>
            </a:extLst>
          </p:cNvPr>
          <p:cNvSpPr/>
          <p:nvPr/>
        </p:nvSpPr>
        <p:spPr>
          <a:xfrm>
            <a:off x="3331639"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Ellipse 14">
            <a:extLst>
              <a:ext uri="{FF2B5EF4-FFF2-40B4-BE49-F238E27FC236}">
                <a16:creationId xmlns:a16="http://schemas.microsoft.com/office/drawing/2014/main" id="{276A47F6-6259-4B87-A1F3-18E99E744363}"/>
              </a:ext>
            </a:extLst>
          </p:cNvPr>
          <p:cNvSpPr/>
          <p:nvPr/>
        </p:nvSpPr>
        <p:spPr>
          <a:xfrm>
            <a:off x="3601592"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Ellipse 15">
            <a:extLst>
              <a:ext uri="{FF2B5EF4-FFF2-40B4-BE49-F238E27FC236}">
                <a16:creationId xmlns:a16="http://schemas.microsoft.com/office/drawing/2014/main" id="{C2F638CC-C277-46F8-8415-9BE92C9C6D47}"/>
              </a:ext>
            </a:extLst>
          </p:cNvPr>
          <p:cNvSpPr/>
          <p:nvPr/>
        </p:nvSpPr>
        <p:spPr>
          <a:xfrm>
            <a:off x="3871547"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3" name="Ellipse 16">
            <a:extLst>
              <a:ext uri="{FF2B5EF4-FFF2-40B4-BE49-F238E27FC236}">
                <a16:creationId xmlns:a16="http://schemas.microsoft.com/office/drawing/2014/main" id="{8C28B39E-76E0-4216-ABAA-6DE65EEFD964}"/>
              </a:ext>
            </a:extLst>
          </p:cNvPr>
          <p:cNvSpPr/>
          <p:nvPr/>
        </p:nvSpPr>
        <p:spPr>
          <a:xfrm>
            <a:off x="4141500"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4" name="Ellipse 17">
            <a:extLst>
              <a:ext uri="{FF2B5EF4-FFF2-40B4-BE49-F238E27FC236}">
                <a16:creationId xmlns:a16="http://schemas.microsoft.com/office/drawing/2014/main" id="{9C7D4D10-1B65-431F-A6C6-94AB0762086F}"/>
              </a:ext>
            </a:extLst>
          </p:cNvPr>
          <p:cNvSpPr/>
          <p:nvPr/>
        </p:nvSpPr>
        <p:spPr>
          <a:xfrm>
            <a:off x="4411454"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5" name="Ellipse 18">
            <a:extLst>
              <a:ext uri="{FF2B5EF4-FFF2-40B4-BE49-F238E27FC236}">
                <a16:creationId xmlns:a16="http://schemas.microsoft.com/office/drawing/2014/main" id="{FF891399-DBFD-4895-90AE-5EB62D40AEF0}"/>
              </a:ext>
            </a:extLst>
          </p:cNvPr>
          <p:cNvSpPr/>
          <p:nvPr/>
        </p:nvSpPr>
        <p:spPr>
          <a:xfrm>
            <a:off x="4681407"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6" name="Ellipse 19">
            <a:extLst>
              <a:ext uri="{FF2B5EF4-FFF2-40B4-BE49-F238E27FC236}">
                <a16:creationId xmlns:a16="http://schemas.microsoft.com/office/drawing/2014/main" id="{32F357F1-A79A-4403-8D9E-62A6F5A2CC1B}"/>
              </a:ext>
            </a:extLst>
          </p:cNvPr>
          <p:cNvSpPr/>
          <p:nvPr/>
        </p:nvSpPr>
        <p:spPr>
          <a:xfrm>
            <a:off x="4951362"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7" name="Ellipse 20">
            <a:extLst>
              <a:ext uri="{FF2B5EF4-FFF2-40B4-BE49-F238E27FC236}">
                <a16:creationId xmlns:a16="http://schemas.microsoft.com/office/drawing/2014/main" id="{8AA4606C-3658-47FD-A685-8D64462D8E46}"/>
              </a:ext>
            </a:extLst>
          </p:cNvPr>
          <p:cNvSpPr/>
          <p:nvPr/>
        </p:nvSpPr>
        <p:spPr>
          <a:xfrm>
            <a:off x="5221315"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8" name="Ellipse 21">
            <a:extLst>
              <a:ext uri="{FF2B5EF4-FFF2-40B4-BE49-F238E27FC236}">
                <a16:creationId xmlns:a16="http://schemas.microsoft.com/office/drawing/2014/main" id="{B8F650EA-0A76-4E9D-9F57-EE9FDC7C664D}"/>
              </a:ext>
            </a:extLst>
          </p:cNvPr>
          <p:cNvSpPr/>
          <p:nvPr/>
        </p:nvSpPr>
        <p:spPr>
          <a:xfrm>
            <a:off x="5491269" y="4546987"/>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9" name="Ellipse 22">
            <a:extLst>
              <a:ext uri="{FF2B5EF4-FFF2-40B4-BE49-F238E27FC236}">
                <a16:creationId xmlns:a16="http://schemas.microsoft.com/office/drawing/2014/main" id="{A4110D18-0FAD-4420-A06F-9883112A55CE}"/>
              </a:ext>
            </a:extLst>
          </p:cNvPr>
          <p:cNvSpPr/>
          <p:nvPr/>
        </p:nvSpPr>
        <p:spPr>
          <a:xfrm>
            <a:off x="7630167"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0" name="Ellipse 23">
            <a:extLst>
              <a:ext uri="{FF2B5EF4-FFF2-40B4-BE49-F238E27FC236}">
                <a16:creationId xmlns:a16="http://schemas.microsoft.com/office/drawing/2014/main" id="{1362778F-4233-4DAA-993B-289D51D1F961}"/>
              </a:ext>
            </a:extLst>
          </p:cNvPr>
          <p:cNvSpPr/>
          <p:nvPr/>
        </p:nvSpPr>
        <p:spPr>
          <a:xfrm>
            <a:off x="7900121"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1" name="Ellipse 24">
            <a:extLst>
              <a:ext uri="{FF2B5EF4-FFF2-40B4-BE49-F238E27FC236}">
                <a16:creationId xmlns:a16="http://schemas.microsoft.com/office/drawing/2014/main" id="{FE54D728-11F7-4B92-B74E-E54602A17995}"/>
              </a:ext>
            </a:extLst>
          </p:cNvPr>
          <p:cNvSpPr/>
          <p:nvPr/>
        </p:nvSpPr>
        <p:spPr>
          <a:xfrm>
            <a:off x="8170074"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Ellipse 25">
            <a:extLst>
              <a:ext uri="{FF2B5EF4-FFF2-40B4-BE49-F238E27FC236}">
                <a16:creationId xmlns:a16="http://schemas.microsoft.com/office/drawing/2014/main" id="{035CAD7B-0CCB-46B1-B7BF-2730F43DABE5}"/>
              </a:ext>
            </a:extLst>
          </p:cNvPr>
          <p:cNvSpPr/>
          <p:nvPr/>
        </p:nvSpPr>
        <p:spPr>
          <a:xfrm>
            <a:off x="8440028"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3" name="Ellipse 26">
            <a:extLst>
              <a:ext uri="{FF2B5EF4-FFF2-40B4-BE49-F238E27FC236}">
                <a16:creationId xmlns:a16="http://schemas.microsoft.com/office/drawing/2014/main" id="{5240C863-CF33-4180-9323-22E05D4EA478}"/>
              </a:ext>
            </a:extLst>
          </p:cNvPr>
          <p:cNvSpPr/>
          <p:nvPr/>
        </p:nvSpPr>
        <p:spPr>
          <a:xfrm>
            <a:off x="8709982"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4" name="Ellipse 27">
            <a:extLst>
              <a:ext uri="{FF2B5EF4-FFF2-40B4-BE49-F238E27FC236}">
                <a16:creationId xmlns:a16="http://schemas.microsoft.com/office/drawing/2014/main" id="{FB1FEFB4-3159-4C25-9CA2-3EABD08921FB}"/>
              </a:ext>
            </a:extLst>
          </p:cNvPr>
          <p:cNvSpPr/>
          <p:nvPr/>
        </p:nvSpPr>
        <p:spPr>
          <a:xfrm>
            <a:off x="8979936"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5" name="Ellipse 28">
            <a:extLst>
              <a:ext uri="{FF2B5EF4-FFF2-40B4-BE49-F238E27FC236}">
                <a16:creationId xmlns:a16="http://schemas.microsoft.com/office/drawing/2014/main" id="{8E5C23B6-437B-46DE-BE84-F132E7817AC9}"/>
              </a:ext>
            </a:extLst>
          </p:cNvPr>
          <p:cNvSpPr/>
          <p:nvPr/>
        </p:nvSpPr>
        <p:spPr>
          <a:xfrm>
            <a:off x="9249889"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6" name="Ellipse 29">
            <a:extLst>
              <a:ext uri="{FF2B5EF4-FFF2-40B4-BE49-F238E27FC236}">
                <a16:creationId xmlns:a16="http://schemas.microsoft.com/office/drawing/2014/main" id="{E0F45C6C-ABB0-4781-806E-27A09A3BF9B4}"/>
              </a:ext>
            </a:extLst>
          </p:cNvPr>
          <p:cNvSpPr/>
          <p:nvPr/>
        </p:nvSpPr>
        <p:spPr>
          <a:xfrm>
            <a:off x="9519843"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7" name="Ellipse 30">
            <a:extLst>
              <a:ext uri="{FF2B5EF4-FFF2-40B4-BE49-F238E27FC236}">
                <a16:creationId xmlns:a16="http://schemas.microsoft.com/office/drawing/2014/main" id="{094CCA6C-BCA2-4ED5-A0F4-BDBB57291E4D}"/>
              </a:ext>
            </a:extLst>
          </p:cNvPr>
          <p:cNvSpPr/>
          <p:nvPr/>
        </p:nvSpPr>
        <p:spPr>
          <a:xfrm>
            <a:off x="9789796"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8" name="Ellipse 31">
            <a:extLst>
              <a:ext uri="{FF2B5EF4-FFF2-40B4-BE49-F238E27FC236}">
                <a16:creationId xmlns:a16="http://schemas.microsoft.com/office/drawing/2014/main" id="{9390210A-851E-48BC-A811-8F10C8BD29A2}"/>
              </a:ext>
            </a:extLst>
          </p:cNvPr>
          <p:cNvSpPr/>
          <p:nvPr/>
        </p:nvSpPr>
        <p:spPr>
          <a:xfrm>
            <a:off x="10059751"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9" name="Ellipse 32">
            <a:extLst>
              <a:ext uri="{FF2B5EF4-FFF2-40B4-BE49-F238E27FC236}">
                <a16:creationId xmlns:a16="http://schemas.microsoft.com/office/drawing/2014/main" id="{DA2D06EB-2479-49BC-9C5E-F4F33348310B}"/>
              </a:ext>
            </a:extLst>
          </p:cNvPr>
          <p:cNvSpPr/>
          <p:nvPr/>
        </p:nvSpPr>
        <p:spPr>
          <a:xfrm>
            <a:off x="10329704"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70" name="Ellipse 33">
            <a:extLst>
              <a:ext uri="{FF2B5EF4-FFF2-40B4-BE49-F238E27FC236}">
                <a16:creationId xmlns:a16="http://schemas.microsoft.com/office/drawing/2014/main" id="{B2CD7E06-1752-43E8-B589-CBBC37332AA8}"/>
              </a:ext>
            </a:extLst>
          </p:cNvPr>
          <p:cNvSpPr/>
          <p:nvPr/>
        </p:nvSpPr>
        <p:spPr>
          <a:xfrm>
            <a:off x="10599659"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Ellipse 40">
            <a:extLst>
              <a:ext uri="{FF2B5EF4-FFF2-40B4-BE49-F238E27FC236}">
                <a16:creationId xmlns:a16="http://schemas.microsoft.com/office/drawing/2014/main" id="{1E5F59BC-9A9B-44BE-8A0B-0B1EA8D527E9}"/>
              </a:ext>
            </a:extLst>
          </p:cNvPr>
          <p:cNvSpPr/>
          <p:nvPr/>
        </p:nvSpPr>
        <p:spPr>
          <a:xfrm>
            <a:off x="10869612" y="4524685"/>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2" name="Gruppe 47">
            <a:extLst>
              <a:ext uri="{FF2B5EF4-FFF2-40B4-BE49-F238E27FC236}">
                <a16:creationId xmlns:a16="http://schemas.microsoft.com/office/drawing/2014/main" id="{230EA2B4-9AC7-4599-8AD3-F2E18ED83CD8}"/>
              </a:ext>
            </a:extLst>
          </p:cNvPr>
          <p:cNvGrpSpPr/>
          <p:nvPr/>
        </p:nvGrpSpPr>
        <p:grpSpPr>
          <a:xfrm>
            <a:off x="323516" y="2559509"/>
            <a:ext cx="2405226" cy="2454992"/>
            <a:chOff x="2911085" y="4252074"/>
            <a:chExt cx="4811880" cy="4909983"/>
          </a:xfrm>
        </p:grpSpPr>
        <p:cxnSp>
          <p:nvCxnSpPr>
            <p:cNvPr id="173" name="Rett linje 44">
              <a:extLst>
                <a:ext uri="{FF2B5EF4-FFF2-40B4-BE49-F238E27FC236}">
                  <a16:creationId xmlns:a16="http://schemas.microsoft.com/office/drawing/2014/main" id="{632645D5-15EF-47C2-8954-8C074D55F73D}"/>
                </a:ext>
              </a:extLst>
            </p:cNvPr>
            <p:cNvCxnSpPr/>
            <p:nvPr/>
          </p:nvCxnSpPr>
          <p:spPr>
            <a:xfrm>
              <a:off x="4174427" y="5543550"/>
              <a:ext cx="0" cy="2721579"/>
            </a:xfrm>
            <a:prstGeom prst="line">
              <a:avLst/>
            </a:prstGeom>
            <a:noFill/>
            <a:ln w="25400" cap="flat" cmpd="sng" algn="ctr">
              <a:solidFill>
                <a:srgbClr val="C0504D"/>
              </a:solidFill>
              <a:prstDash val="solid"/>
              <a:tailEnd type="oval" w="lg" len="lg"/>
            </a:ln>
            <a:effectLst/>
          </p:spPr>
        </p:cxnSp>
        <p:sp>
          <p:nvSpPr>
            <p:cNvPr id="174" name="TekstSylinder 45">
              <a:extLst>
                <a:ext uri="{FF2B5EF4-FFF2-40B4-BE49-F238E27FC236}">
                  <a16:creationId xmlns:a16="http://schemas.microsoft.com/office/drawing/2014/main" id="{20D66604-5573-4028-AEE9-5AB185195F00}"/>
                </a:ext>
              </a:extLst>
            </p:cNvPr>
            <p:cNvSpPr txBox="1"/>
            <p:nvPr/>
          </p:nvSpPr>
          <p:spPr>
            <a:xfrm>
              <a:off x="2911085" y="8608059"/>
              <a:ext cx="2526696" cy="553998"/>
            </a:xfrm>
            <a:prstGeom prst="rect">
              <a:avLst/>
            </a:prstGeom>
            <a:noFill/>
          </p:spPr>
          <p:txBody>
            <a:bodyPr wrap="none" lIns="0" tIns="0" rIns="0" bIns="0" rtlCol="0">
              <a:spAutoFit/>
            </a:bodyPr>
            <a:lstStyle/>
            <a:p>
              <a:pPr marL="0" marR="0" lvl="0" indent="0" algn="ctr" defTabSz="914263"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err="1">
                  <a:ln>
                    <a:noFill/>
                  </a:ln>
                  <a:solidFill>
                    <a:srgbClr val="C0504D"/>
                  </a:solidFill>
                  <a:effectLst/>
                  <a:uLnTx/>
                  <a:uFillTx/>
                </a:rPr>
                <a:t>Februar</a:t>
              </a:r>
              <a:r>
                <a:rPr kumimoji="0" lang="en-GB" sz="1800" b="1" i="0" u="none" strike="noStrike" kern="0" cap="none" spc="0" normalizeH="0" baseline="0" noProof="0">
                  <a:ln>
                    <a:noFill/>
                  </a:ln>
                  <a:solidFill>
                    <a:srgbClr val="C0504D"/>
                  </a:solidFill>
                  <a:effectLst/>
                  <a:uLnTx/>
                  <a:uFillTx/>
                </a:rPr>
                <a:t> 2016</a:t>
              </a:r>
            </a:p>
          </p:txBody>
        </p:sp>
        <p:sp>
          <p:nvSpPr>
            <p:cNvPr id="175" name="TekstSylinder 46">
              <a:extLst>
                <a:ext uri="{FF2B5EF4-FFF2-40B4-BE49-F238E27FC236}">
                  <a16:creationId xmlns:a16="http://schemas.microsoft.com/office/drawing/2014/main" id="{A90D15C7-3DCC-43E1-88FC-4E93A69BF10A}"/>
                </a:ext>
              </a:extLst>
            </p:cNvPr>
            <p:cNvSpPr txBox="1"/>
            <p:nvPr/>
          </p:nvSpPr>
          <p:spPr>
            <a:xfrm>
              <a:off x="3942489" y="4252074"/>
              <a:ext cx="3780476" cy="1843708"/>
            </a:xfrm>
            <a:prstGeom prst="rect">
              <a:avLst/>
            </a:prstGeom>
            <a:noFill/>
          </p:spPr>
          <p:txBody>
            <a:bodyPr wrap="square" lIns="179958" tIns="0" rIns="0" bIns="89979" rtlCol="0">
              <a:spAutoFit/>
            </a:bodyPr>
            <a:lstStyle/>
            <a:p>
              <a:pPr marL="0" marR="0" lvl="0" indent="0" defTabSz="914263"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a:ln>
                    <a:noFill/>
                  </a:ln>
                  <a:solidFill>
                    <a:srgbClr val="C0504D"/>
                  </a:solidFill>
                  <a:effectLst/>
                  <a:uLnTx/>
                  <a:uFillTx/>
                </a:rPr>
                <a:t>Omsorgsbygg inviterte tilbydere til dialog</a:t>
              </a:r>
            </a:p>
          </p:txBody>
        </p:sp>
      </p:grpSp>
      <p:grpSp>
        <p:nvGrpSpPr>
          <p:cNvPr id="176" name="Gruppe 48">
            <a:extLst>
              <a:ext uri="{FF2B5EF4-FFF2-40B4-BE49-F238E27FC236}">
                <a16:creationId xmlns:a16="http://schemas.microsoft.com/office/drawing/2014/main" id="{3BFC17F1-6017-4AA0-9F20-A30776B60A53}"/>
              </a:ext>
            </a:extLst>
          </p:cNvPr>
          <p:cNvGrpSpPr/>
          <p:nvPr/>
        </p:nvGrpSpPr>
        <p:grpSpPr>
          <a:xfrm rot="10800000">
            <a:off x="2067615" y="4201326"/>
            <a:ext cx="2122172" cy="2558545"/>
            <a:chOff x="397038" y="3952636"/>
            <a:chExt cx="4245604" cy="5117089"/>
          </a:xfrm>
        </p:grpSpPr>
        <p:cxnSp>
          <p:nvCxnSpPr>
            <p:cNvPr id="177" name="Rett linje 49">
              <a:extLst>
                <a:ext uri="{FF2B5EF4-FFF2-40B4-BE49-F238E27FC236}">
                  <a16:creationId xmlns:a16="http://schemas.microsoft.com/office/drawing/2014/main" id="{8743117E-FA3E-446B-A5E7-91E42B992A9D}"/>
                </a:ext>
              </a:extLst>
            </p:cNvPr>
            <p:cNvCxnSpPr/>
            <p:nvPr/>
          </p:nvCxnSpPr>
          <p:spPr>
            <a:xfrm>
              <a:off x="4174427" y="5543550"/>
              <a:ext cx="0" cy="2721579"/>
            </a:xfrm>
            <a:prstGeom prst="line">
              <a:avLst/>
            </a:prstGeom>
            <a:noFill/>
            <a:ln w="25400" cap="flat" cmpd="sng" algn="ctr">
              <a:solidFill>
                <a:srgbClr val="B2DE82"/>
              </a:solidFill>
              <a:prstDash val="solid"/>
              <a:tailEnd type="oval" w="lg" len="lg"/>
            </a:ln>
            <a:effectLst/>
          </p:spPr>
        </p:cxnSp>
        <p:sp>
          <p:nvSpPr>
            <p:cNvPr id="178" name="TekstSylinder 50">
              <a:extLst>
                <a:ext uri="{FF2B5EF4-FFF2-40B4-BE49-F238E27FC236}">
                  <a16:creationId xmlns:a16="http://schemas.microsoft.com/office/drawing/2014/main" id="{470AED53-87B0-4668-9729-9EE6637806F6}"/>
                </a:ext>
              </a:extLst>
            </p:cNvPr>
            <p:cNvSpPr txBox="1"/>
            <p:nvPr/>
          </p:nvSpPr>
          <p:spPr>
            <a:xfrm rot="10800000">
              <a:off x="3706208" y="8515727"/>
              <a:ext cx="936434" cy="553998"/>
            </a:xfrm>
            <a:prstGeom prst="rect">
              <a:avLst/>
            </a:prstGeom>
            <a:noFill/>
          </p:spPr>
          <p:txBody>
            <a:bodyPr wrap="none" lIns="0" tIns="0" rIns="0" bIns="0" rtlCol="0">
              <a:spAutoFit/>
            </a:bodyPr>
            <a:lstStyle/>
            <a:p>
              <a:pPr marL="0" marR="0" lvl="0" indent="0" algn="ctr" defTabSz="914263"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9BBB59">
                      <a:lumMod val="75000"/>
                    </a:srgbClr>
                  </a:solidFill>
                  <a:effectLst/>
                  <a:uLnTx/>
                  <a:uFillTx/>
                </a:rPr>
                <a:t>2017</a:t>
              </a:r>
            </a:p>
          </p:txBody>
        </p:sp>
        <p:sp>
          <p:nvSpPr>
            <p:cNvPr id="179" name="TekstSylinder 51">
              <a:extLst>
                <a:ext uri="{FF2B5EF4-FFF2-40B4-BE49-F238E27FC236}">
                  <a16:creationId xmlns:a16="http://schemas.microsoft.com/office/drawing/2014/main" id="{693D769B-F3FD-4074-B2E4-37CC9FF8D395}"/>
                </a:ext>
              </a:extLst>
            </p:cNvPr>
            <p:cNvSpPr txBox="1"/>
            <p:nvPr/>
          </p:nvSpPr>
          <p:spPr>
            <a:xfrm rot="10800000">
              <a:off x="397038" y="3952636"/>
              <a:ext cx="3915406" cy="2397706"/>
            </a:xfrm>
            <a:prstGeom prst="rect">
              <a:avLst/>
            </a:prstGeom>
            <a:noFill/>
          </p:spPr>
          <p:txBody>
            <a:bodyPr wrap="square" lIns="179958" tIns="0" rIns="0" bIns="89979" rtlCol="0" anchor="b">
              <a:spAutoFit/>
            </a:bodyPr>
            <a:lstStyle/>
            <a:p>
              <a:pPr marL="0" marR="0" lvl="0" indent="0" defTabSz="914263"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a:ln>
                    <a:noFill/>
                  </a:ln>
                  <a:solidFill>
                    <a:srgbClr val="9BBB59">
                      <a:lumMod val="75000"/>
                    </a:srgbClr>
                  </a:solidFill>
                  <a:effectLst/>
                  <a:uLnTx/>
                  <a:uFillTx/>
                </a:rPr>
                <a:t>Krav om fossilfri i kommunale byggeprosjekter i Oslo</a:t>
              </a:r>
            </a:p>
          </p:txBody>
        </p:sp>
      </p:grpSp>
      <p:grpSp>
        <p:nvGrpSpPr>
          <p:cNvPr id="180" name="Gruppe 52">
            <a:extLst>
              <a:ext uri="{FF2B5EF4-FFF2-40B4-BE49-F238E27FC236}">
                <a16:creationId xmlns:a16="http://schemas.microsoft.com/office/drawing/2014/main" id="{AC84743E-3263-43E2-A0CE-59A1A0D64A20}"/>
              </a:ext>
            </a:extLst>
          </p:cNvPr>
          <p:cNvGrpSpPr/>
          <p:nvPr/>
        </p:nvGrpSpPr>
        <p:grpSpPr>
          <a:xfrm>
            <a:off x="3373139" y="2557317"/>
            <a:ext cx="2382791" cy="2377180"/>
            <a:chOff x="3148073" y="4271880"/>
            <a:chExt cx="4766998" cy="4754359"/>
          </a:xfrm>
        </p:grpSpPr>
        <p:cxnSp>
          <p:nvCxnSpPr>
            <p:cNvPr id="181" name="Rett linje 53">
              <a:extLst>
                <a:ext uri="{FF2B5EF4-FFF2-40B4-BE49-F238E27FC236}">
                  <a16:creationId xmlns:a16="http://schemas.microsoft.com/office/drawing/2014/main" id="{CB72DA07-3721-4CAF-9A28-7E941590A0FC}"/>
                </a:ext>
              </a:extLst>
            </p:cNvPr>
            <p:cNvCxnSpPr/>
            <p:nvPr/>
          </p:nvCxnSpPr>
          <p:spPr>
            <a:xfrm>
              <a:off x="4174427" y="5543550"/>
              <a:ext cx="0" cy="2721579"/>
            </a:xfrm>
            <a:prstGeom prst="line">
              <a:avLst/>
            </a:prstGeom>
            <a:noFill/>
            <a:ln w="25400" cap="flat" cmpd="sng" algn="ctr">
              <a:solidFill>
                <a:srgbClr val="7030A0"/>
              </a:solidFill>
              <a:prstDash val="solid"/>
              <a:tailEnd type="oval" w="lg" len="lg"/>
            </a:ln>
            <a:effectLst/>
          </p:spPr>
        </p:cxnSp>
        <p:sp>
          <p:nvSpPr>
            <p:cNvPr id="182" name="TekstSylinder 54">
              <a:extLst>
                <a:ext uri="{FF2B5EF4-FFF2-40B4-BE49-F238E27FC236}">
                  <a16:creationId xmlns:a16="http://schemas.microsoft.com/office/drawing/2014/main" id="{42AE4400-CB71-4E70-817F-7523233DF81C}"/>
                </a:ext>
              </a:extLst>
            </p:cNvPr>
            <p:cNvSpPr txBox="1"/>
            <p:nvPr/>
          </p:nvSpPr>
          <p:spPr>
            <a:xfrm>
              <a:off x="3148073" y="8472241"/>
              <a:ext cx="2616495" cy="553998"/>
            </a:xfrm>
            <a:prstGeom prst="rect">
              <a:avLst/>
            </a:prstGeom>
            <a:noFill/>
            <a:ln/>
          </p:spPr>
          <p:txBody>
            <a:bodyPr wrap="none" lIns="0" tIns="0" rIns="0" bIns="0" rtlCol="0">
              <a:spAutoFit/>
            </a:bodyPr>
            <a:lstStyle/>
            <a:p>
              <a:pPr marL="0" marR="0" lvl="0" indent="0" algn="ctr" defTabSz="914263"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err="1">
                  <a:ln>
                    <a:noFill/>
                  </a:ln>
                  <a:solidFill>
                    <a:srgbClr val="7030A0"/>
                  </a:solidFill>
                  <a:effectLst/>
                  <a:uLnTx/>
                  <a:uFillTx/>
                </a:rPr>
                <a:t>Oktober</a:t>
              </a:r>
              <a:r>
                <a:rPr kumimoji="0" lang="en-GB" sz="1800" b="1" i="0" u="none" strike="noStrike" kern="0" cap="none" spc="0" normalizeH="0" baseline="0" noProof="0">
                  <a:ln>
                    <a:noFill/>
                  </a:ln>
                  <a:solidFill>
                    <a:srgbClr val="7030A0"/>
                  </a:solidFill>
                  <a:effectLst/>
                  <a:uLnTx/>
                  <a:uFillTx/>
                </a:rPr>
                <a:t> 2018</a:t>
              </a:r>
            </a:p>
          </p:txBody>
        </p:sp>
        <p:sp>
          <p:nvSpPr>
            <p:cNvPr id="183" name="TekstSylinder 55">
              <a:extLst>
                <a:ext uri="{FF2B5EF4-FFF2-40B4-BE49-F238E27FC236}">
                  <a16:creationId xmlns:a16="http://schemas.microsoft.com/office/drawing/2014/main" id="{4A8D1F5C-9075-4E9D-951A-80BAD3D5A633}"/>
                </a:ext>
              </a:extLst>
            </p:cNvPr>
            <p:cNvSpPr txBox="1"/>
            <p:nvPr/>
          </p:nvSpPr>
          <p:spPr>
            <a:xfrm>
              <a:off x="3999666" y="4271880"/>
              <a:ext cx="3915405" cy="1843708"/>
            </a:xfrm>
            <a:prstGeom prst="rect">
              <a:avLst/>
            </a:prstGeom>
            <a:noFill/>
            <a:ln/>
          </p:spPr>
          <p:txBody>
            <a:bodyPr wrap="square" lIns="179958" tIns="0" rIns="0" bIns="89979" rtlCol="0">
              <a:spAutoFit/>
            </a:bodyPr>
            <a:lstStyle/>
            <a:p>
              <a:pPr marL="0" marR="0" lvl="0" indent="0" defTabSz="914263"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a:ln>
                    <a:noFill/>
                  </a:ln>
                  <a:solidFill>
                    <a:srgbClr val="7030A0"/>
                  </a:solidFill>
                  <a:effectLst/>
                  <a:uLnTx/>
                  <a:uFillTx/>
                </a:rPr>
                <a:t>Dialogkonferanse om utslippsfrie pilotprosjekter</a:t>
              </a:r>
            </a:p>
          </p:txBody>
        </p:sp>
      </p:grpSp>
      <p:grpSp>
        <p:nvGrpSpPr>
          <p:cNvPr id="184" name="Gruppe 56">
            <a:extLst>
              <a:ext uri="{FF2B5EF4-FFF2-40B4-BE49-F238E27FC236}">
                <a16:creationId xmlns:a16="http://schemas.microsoft.com/office/drawing/2014/main" id="{B2477634-4E3E-4947-8175-DD6F168C773D}"/>
              </a:ext>
            </a:extLst>
          </p:cNvPr>
          <p:cNvGrpSpPr/>
          <p:nvPr/>
        </p:nvGrpSpPr>
        <p:grpSpPr>
          <a:xfrm rot="10800000">
            <a:off x="7073781" y="2476005"/>
            <a:ext cx="1831759" cy="2574887"/>
            <a:chOff x="2403029" y="7519747"/>
            <a:chExt cx="3664605" cy="5149774"/>
          </a:xfrm>
        </p:grpSpPr>
        <p:cxnSp>
          <p:nvCxnSpPr>
            <p:cNvPr id="185" name="Rett linje 57">
              <a:extLst>
                <a:ext uri="{FF2B5EF4-FFF2-40B4-BE49-F238E27FC236}">
                  <a16:creationId xmlns:a16="http://schemas.microsoft.com/office/drawing/2014/main" id="{19DA29E1-B0D7-4A9D-BFE9-9E31436FCEAE}"/>
                </a:ext>
              </a:extLst>
            </p:cNvPr>
            <p:cNvCxnSpPr>
              <a:cxnSpLocks/>
            </p:cNvCxnSpPr>
            <p:nvPr/>
          </p:nvCxnSpPr>
          <p:spPr>
            <a:xfrm rot="10800000">
              <a:off x="5858192" y="8499845"/>
              <a:ext cx="0" cy="2435944"/>
            </a:xfrm>
            <a:prstGeom prst="line">
              <a:avLst/>
            </a:prstGeom>
            <a:noFill/>
            <a:ln w="25400" cap="flat" cmpd="sng" algn="ctr">
              <a:solidFill>
                <a:srgbClr val="00B050"/>
              </a:solidFill>
              <a:prstDash val="solid"/>
              <a:tailEnd type="oval" w="lg" len="lg"/>
            </a:ln>
            <a:effectLst/>
          </p:spPr>
        </p:cxnSp>
        <p:sp>
          <p:nvSpPr>
            <p:cNvPr id="186" name="TekstSylinder 58">
              <a:extLst>
                <a:ext uri="{FF2B5EF4-FFF2-40B4-BE49-F238E27FC236}">
                  <a16:creationId xmlns:a16="http://schemas.microsoft.com/office/drawing/2014/main" id="{ECB1BA8B-AA81-445C-A2E2-A2C10F6CA7E0}"/>
                </a:ext>
              </a:extLst>
            </p:cNvPr>
            <p:cNvSpPr txBox="1"/>
            <p:nvPr/>
          </p:nvSpPr>
          <p:spPr>
            <a:xfrm rot="10800000">
              <a:off x="5131200" y="7519747"/>
              <a:ext cx="936434" cy="553998"/>
            </a:xfrm>
            <a:prstGeom prst="rect">
              <a:avLst/>
            </a:prstGeom>
            <a:noFill/>
            <a:ln/>
          </p:spPr>
          <p:txBody>
            <a:bodyPr wrap="none" lIns="0" tIns="0" rIns="0" bIns="0" rtlCol="0">
              <a:spAutoFit/>
            </a:bodyPr>
            <a:lstStyle/>
            <a:p>
              <a:pPr marL="0" marR="0" lvl="0" indent="0" algn="ctr" defTabSz="914263"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B050"/>
                  </a:solidFill>
                  <a:effectLst/>
                  <a:uLnTx/>
                  <a:uFillTx/>
                </a:rPr>
                <a:t>2020</a:t>
              </a:r>
            </a:p>
          </p:txBody>
        </p:sp>
        <p:sp>
          <p:nvSpPr>
            <p:cNvPr id="187" name="TekstSylinder 59">
              <a:extLst>
                <a:ext uri="{FF2B5EF4-FFF2-40B4-BE49-F238E27FC236}">
                  <a16:creationId xmlns:a16="http://schemas.microsoft.com/office/drawing/2014/main" id="{BF5DC42C-9B88-46F1-B014-E0CEFC56B250}"/>
                </a:ext>
              </a:extLst>
            </p:cNvPr>
            <p:cNvSpPr txBox="1"/>
            <p:nvPr/>
          </p:nvSpPr>
          <p:spPr>
            <a:xfrm rot="10800000">
              <a:off x="2403029" y="9717817"/>
              <a:ext cx="3605259" cy="2951704"/>
            </a:xfrm>
            <a:prstGeom prst="rect">
              <a:avLst/>
            </a:prstGeom>
            <a:noFill/>
            <a:ln/>
          </p:spPr>
          <p:txBody>
            <a:bodyPr wrap="square" lIns="179958" tIns="0" rIns="0" bIns="89979" rtlCol="0" anchor="b">
              <a:spAutoFit/>
            </a:bodyPr>
            <a:lstStyle/>
            <a:p>
              <a:pPr marL="0" marR="0" lvl="0" indent="0" defTabSz="914263"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a:ln>
                    <a:noFill/>
                  </a:ln>
                  <a:solidFill>
                    <a:srgbClr val="00B050"/>
                  </a:solidFill>
                  <a:effectLst/>
                  <a:uLnTx/>
                  <a:uFillTx/>
                </a:rPr>
                <a:t>Krav om utslippsfritt i kommunale byggeprosjekter i Oslo</a:t>
              </a:r>
            </a:p>
          </p:txBody>
        </p:sp>
      </p:grpSp>
      <p:sp>
        <p:nvSpPr>
          <p:cNvPr id="188" name="Ellipse 15">
            <a:extLst>
              <a:ext uri="{FF2B5EF4-FFF2-40B4-BE49-F238E27FC236}">
                <a16:creationId xmlns:a16="http://schemas.microsoft.com/office/drawing/2014/main" id="{49AFCA59-1594-4853-BFC2-1667E657DAEC}"/>
              </a:ext>
            </a:extLst>
          </p:cNvPr>
          <p:cNvSpPr/>
          <p:nvPr/>
        </p:nvSpPr>
        <p:spPr>
          <a:xfrm>
            <a:off x="5787857" y="4541510"/>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9" name="Ellipse 16">
            <a:extLst>
              <a:ext uri="{FF2B5EF4-FFF2-40B4-BE49-F238E27FC236}">
                <a16:creationId xmlns:a16="http://schemas.microsoft.com/office/drawing/2014/main" id="{5A48915B-6062-4C93-BC0C-2CF47BD7A027}"/>
              </a:ext>
            </a:extLst>
          </p:cNvPr>
          <p:cNvSpPr/>
          <p:nvPr/>
        </p:nvSpPr>
        <p:spPr>
          <a:xfrm>
            <a:off x="6057810" y="4541510"/>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0" name="Ellipse 17">
            <a:extLst>
              <a:ext uri="{FF2B5EF4-FFF2-40B4-BE49-F238E27FC236}">
                <a16:creationId xmlns:a16="http://schemas.microsoft.com/office/drawing/2014/main" id="{46D24F8A-A59A-4028-987B-1234F0959411}"/>
              </a:ext>
            </a:extLst>
          </p:cNvPr>
          <p:cNvSpPr/>
          <p:nvPr/>
        </p:nvSpPr>
        <p:spPr>
          <a:xfrm>
            <a:off x="6327764" y="4541510"/>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1" name="Ellipse 18">
            <a:extLst>
              <a:ext uri="{FF2B5EF4-FFF2-40B4-BE49-F238E27FC236}">
                <a16:creationId xmlns:a16="http://schemas.microsoft.com/office/drawing/2014/main" id="{9AD4E657-4C5B-4A15-B8A7-861664564916}"/>
              </a:ext>
            </a:extLst>
          </p:cNvPr>
          <p:cNvSpPr/>
          <p:nvPr/>
        </p:nvSpPr>
        <p:spPr>
          <a:xfrm>
            <a:off x="6597717" y="4541510"/>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2" name="Ellipse 19">
            <a:extLst>
              <a:ext uri="{FF2B5EF4-FFF2-40B4-BE49-F238E27FC236}">
                <a16:creationId xmlns:a16="http://schemas.microsoft.com/office/drawing/2014/main" id="{3AB453B5-7989-450D-A226-A91468707198}"/>
              </a:ext>
            </a:extLst>
          </p:cNvPr>
          <p:cNvSpPr/>
          <p:nvPr/>
        </p:nvSpPr>
        <p:spPr>
          <a:xfrm>
            <a:off x="6867672" y="4541510"/>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3" name="Ellipse 20">
            <a:extLst>
              <a:ext uri="{FF2B5EF4-FFF2-40B4-BE49-F238E27FC236}">
                <a16:creationId xmlns:a16="http://schemas.microsoft.com/office/drawing/2014/main" id="{BC98AB18-BDC0-40E3-AABE-DC3A508A52F7}"/>
              </a:ext>
            </a:extLst>
          </p:cNvPr>
          <p:cNvSpPr/>
          <p:nvPr/>
        </p:nvSpPr>
        <p:spPr>
          <a:xfrm>
            <a:off x="7137625" y="4541510"/>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4" name="Ellipse 21">
            <a:extLst>
              <a:ext uri="{FF2B5EF4-FFF2-40B4-BE49-F238E27FC236}">
                <a16:creationId xmlns:a16="http://schemas.microsoft.com/office/drawing/2014/main" id="{8CD47C94-D674-4E35-AB5A-6FF9014572DF}"/>
              </a:ext>
            </a:extLst>
          </p:cNvPr>
          <p:cNvSpPr/>
          <p:nvPr/>
        </p:nvSpPr>
        <p:spPr>
          <a:xfrm>
            <a:off x="7407579" y="4541510"/>
            <a:ext cx="71987" cy="72009"/>
          </a:xfrm>
          <a:prstGeom prst="ellipse">
            <a:avLst/>
          </a:prstGeom>
          <a:solidFill>
            <a:srgbClr val="F79646"/>
          </a:solidFill>
          <a:ln w="25400" cap="flat" cmpd="sng" algn="ctr">
            <a:noFill/>
            <a:prstDash val="solid"/>
          </a:ln>
          <a:effectLst/>
        </p:spPr>
        <p:txBody>
          <a:bodyPr lIns="45709" tIns="22855" rIns="45709" bIns="22855"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5" name="Gruppe 52">
            <a:extLst>
              <a:ext uri="{FF2B5EF4-FFF2-40B4-BE49-F238E27FC236}">
                <a16:creationId xmlns:a16="http://schemas.microsoft.com/office/drawing/2014/main" id="{1DCA16D0-9C4F-4015-8564-B2B26718790E}"/>
              </a:ext>
            </a:extLst>
          </p:cNvPr>
          <p:cNvGrpSpPr/>
          <p:nvPr/>
        </p:nvGrpSpPr>
        <p:grpSpPr>
          <a:xfrm>
            <a:off x="4688499" y="4222264"/>
            <a:ext cx="2689812" cy="2122109"/>
            <a:chOff x="2529744" y="7517354"/>
            <a:chExt cx="5381224" cy="4244216"/>
          </a:xfrm>
        </p:grpSpPr>
        <p:cxnSp>
          <p:nvCxnSpPr>
            <p:cNvPr id="196" name="Rett linje 53">
              <a:extLst>
                <a:ext uri="{FF2B5EF4-FFF2-40B4-BE49-F238E27FC236}">
                  <a16:creationId xmlns:a16="http://schemas.microsoft.com/office/drawing/2014/main" id="{75262095-367D-4C71-BBB0-740BE3ADDFED}"/>
                </a:ext>
              </a:extLst>
            </p:cNvPr>
            <p:cNvCxnSpPr>
              <a:cxnSpLocks/>
            </p:cNvCxnSpPr>
            <p:nvPr/>
          </p:nvCxnSpPr>
          <p:spPr>
            <a:xfrm flipV="1">
              <a:off x="4171249" y="8265130"/>
              <a:ext cx="3177" cy="2736195"/>
            </a:xfrm>
            <a:prstGeom prst="line">
              <a:avLst/>
            </a:prstGeom>
            <a:noFill/>
            <a:ln w="25400" cap="flat" cmpd="sng" algn="ctr">
              <a:solidFill>
                <a:srgbClr val="0070C0"/>
              </a:solidFill>
              <a:prstDash val="solid"/>
              <a:tailEnd type="oval" w="lg" len="lg"/>
            </a:ln>
            <a:effectLst/>
          </p:spPr>
        </p:cxnSp>
        <p:sp>
          <p:nvSpPr>
            <p:cNvPr id="197" name="TekstSylinder 54">
              <a:extLst>
                <a:ext uri="{FF2B5EF4-FFF2-40B4-BE49-F238E27FC236}">
                  <a16:creationId xmlns:a16="http://schemas.microsoft.com/office/drawing/2014/main" id="{9F589449-5898-4F8F-B59B-825E8A1978E2}"/>
                </a:ext>
              </a:extLst>
            </p:cNvPr>
            <p:cNvSpPr txBox="1"/>
            <p:nvPr/>
          </p:nvSpPr>
          <p:spPr>
            <a:xfrm>
              <a:off x="2529744" y="7517354"/>
              <a:ext cx="3110111" cy="553998"/>
            </a:xfrm>
            <a:prstGeom prst="rect">
              <a:avLst/>
            </a:prstGeom>
            <a:noFill/>
            <a:ln/>
          </p:spPr>
          <p:txBody>
            <a:bodyPr wrap="none" lIns="0" tIns="0" rIns="0" bIns="0" rtlCol="0">
              <a:spAutoFit/>
            </a:bodyPr>
            <a:lstStyle/>
            <a:p>
              <a:pPr marL="0" marR="0" lvl="0" indent="0" algn="ctr" defTabSz="914263"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70C0"/>
                  </a:solidFill>
                  <a:effectLst/>
                  <a:uLnTx/>
                  <a:uFillTx/>
                </a:rPr>
                <a:t>September 2019</a:t>
              </a:r>
            </a:p>
          </p:txBody>
        </p:sp>
        <p:sp>
          <p:nvSpPr>
            <p:cNvPr id="198" name="TekstSylinder 55">
              <a:extLst>
                <a:ext uri="{FF2B5EF4-FFF2-40B4-BE49-F238E27FC236}">
                  <a16:creationId xmlns:a16="http://schemas.microsoft.com/office/drawing/2014/main" id="{E0F7253E-339A-4D2A-BAF2-6A4045D98245}"/>
                </a:ext>
              </a:extLst>
            </p:cNvPr>
            <p:cNvSpPr txBox="1"/>
            <p:nvPr/>
          </p:nvSpPr>
          <p:spPr>
            <a:xfrm>
              <a:off x="3995562" y="9917863"/>
              <a:ext cx="3915406" cy="1843707"/>
            </a:xfrm>
            <a:prstGeom prst="rect">
              <a:avLst/>
            </a:prstGeom>
            <a:noFill/>
            <a:ln/>
          </p:spPr>
          <p:txBody>
            <a:bodyPr wrap="square" lIns="179958" tIns="0" rIns="0" bIns="89979" rtlCol="0">
              <a:spAutoFit/>
            </a:bodyPr>
            <a:lstStyle/>
            <a:p>
              <a:pPr marL="0" marR="0" lvl="0" indent="0" defTabSz="914263"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a:ln>
                    <a:noFill/>
                  </a:ln>
                  <a:solidFill>
                    <a:srgbClr val="0070C0"/>
                  </a:solidFill>
                  <a:effectLst/>
                  <a:uLnTx/>
                  <a:uFillTx/>
                </a:rPr>
                <a:t>Olav </a:t>
              </a:r>
              <a:r>
                <a:rPr kumimoji="0" lang="nb-NO" sz="1800" b="0" i="0" u="none" strike="noStrike" kern="0" cap="none" spc="0" normalizeH="0" baseline="0" noProof="0" err="1">
                  <a:ln>
                    <a:noFill/>
                  </a:ln>
                  <a:solidFill>
                    <a:srgbClr val="0070C0"/>
                  </a:solidFill>
                  <a:effectLst/>
                  <a:uLnTx/>
                  <a:uFillTx/>
                </a:rPr>
                <a:t>Vs</a:t>
              </a:r>
              <a:r>
                <a:rPr kumimoji="0" lang="nb-NO" sz="1800" b="0" i="0" u="none" strike="noStrike" kern="0" cap="none" spc="0" normalizeH="0" baseline="0" noProof="0">
                  <a:ln>
                    <a:noFill/>
                  </a:ln>
                  <a:solidFill>
                    <a:srgbClr val="0070C0"/>
                  </a:solidFill>
                  <a:effectLst/>
                  <a:uLnTx/>
                  <a:uFillTx/>
                </a:rPr>
                <a:t> Gate (første utslippsfrie byggeplass) starter</a:t>
              </a:r>
            </a:p>
          </p:txBody>
        </p:sp>
      </p:grpSp>
      <p:grpSp>
        <p:nvGrpSpPr>
          <p:cNvPr id="199" name="Gruppe 56">
            <a:extLst>
              <a:ext uri="{FF2B5EF4-FFF2-40B4-BE49-F238E27FC236}">
                <a16:creationId xmlns:a16="http://schemas.microsoft.com/office/drawing/2014/main" id="{08EA2860-A800-403B-A148-355FA2179E1D}"/>
              </a:ext>
            </a:extLst>
          </p:cNvPr>
          <p:cNvGrpSpPr/>
          <p:nvPr/>
        </p:nvGrpSpPr>
        <p:grpSpPr>
          <a:xfrm rot="10800000">
            <a:off x="8534441" y="4081587"/>
            <a:ext cx="1975344" cy="1986416"/>
            <a:chOff x="1209401" y="5095939"/>
            <a:chExt cx="3951862" cy="3972831"/>
          </a:xfrm>
        </p:grpSpPr>
        <p:cxnSp>
          <p:nvCxnSpPr>
            <p:cNvPr id="200" name="Rett linje 57">
              <a:extLst>
                <a:ext uri="{FF2B5EF4-FFF2-40B4-BE49-F238E27FC236}">
                  <a16:creationId xmlns:a16="http://schemas.microsoft.com/office/drawing/2014/main" id="{2C4A7F61-C52D-4F83-9746-A294612DD58E}"/>
                </a:ext>
              </a:extLst>
            </p:cNvPr>
            <p:cNvCxnSpPr>
              <a:cxnSpLocks/>
              <a:stCxn id="202" idx="1"/>
            </p:cNvCxnSpPr>
            <p:nvPr/>
          </p:nvCxnSpPr>
          <p:spPr>
            <a:xfrm rot="10800000" flipV="1">
              <a:off x="4748604" y="6294791"/>
              <a:ext cx="0" cy="1807022"/>
            </a:xfrm>
            <a:prstGeom prst="line">
              <a:avLst/>
            </a:prstGeom>
            <a:noFill/>
            <a:ln w="25400" cap="flat" cmpd="sng" algn="ctr">
              <a:solidFill>
                <a:srgbClr val="4BACC6"/>
              </a:solidFill>
              <a:prstDash val="solid"/>
              <a:tailEnd type="oval" w="lg" len="lg"/>
            </a:ln>
            <a:effectLst/>
          </p:spPr>
        </p:cxnSp>
        <p:sp>
          <p:nvSpPr>
            <p:cNvPr id="201" name="TekstSylinder 58">
              <a:extLst>
                <a:ext uri="{FF2B5EF4-FFF2-40B4-BE49-F238E27FC236}">
                  <a16:creationId xmlns:a16="http://schemas.microsoft.com/office/drawing/2014/main" id="{EA8388F0-F3FB-47FC-BDFB-068084AF97D0}"/>
                </a:ext>
              </a:extLst>
            </p:cNvPr>
            <p:cNvSpPr txBox="1"/>
            <p:nvPr/>
          </p:nvSpPr>
          <p:spPr>
            <a:xfrm rot="10800000">
              <a:off x="4224829" y="8514772"/>
              <a:ext cx="936434" cy="553998"/>
            </a:xfrm>
            <a:prstGeom prst="rect">
              <a:avLst/>
            </a:prstGeom>
            <a:noFill/>
            <a:ln/>
          </p:spPr>
          <p:txBody>
            <a:bodyPr wrap="none" lIns="0" tIns="0" rIns="0" bIns="0" rtlCol="0">
              <a:spAutoFit/>
            </a:bodyPr>
            <a:lstStyle/>
            <a:p>
              <a:pPr marL="0" marR="0" lvl="0" indent="0" algn="ctr" defTabSz="914263"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4BACC6"/>
                  </a:solidFill>
                  <a:effectLst/>
                  <a:uLnTx/>
                  <a:uFillTx/>
                </a:rPr>
                <a:t>2025</a:t>
              </a:r>
            </a:p>
          </p:txBody>
        </p:sp>
        <p:sp>
          <p:nvSpPr>
            <p:cNvPr id="202" name="TekstSylinder 59">
              <a:extLst>
                <a:ext uri="{FF2B5EF4-FFF2-40B4-BE49-F238E27FC236}">
                  <a16:creationId xmlns:a16="http://schemas.microsoft.com/office/drawing/2014/main" id="{A762491B-083D-4786-A886-131310513BB2}"/>
                </a:ext>
              </a:extLst>
            </p:cNvPr>
            <p:cNvSpPr txBox="1"/>
            <p:nvPr/>
          </p:nvSpPr>
          <p:spPr>
            <a:xfrm rot="10800000">
              <a:off x="1209401" y="5095939"/>
              <a:ext cx="3539203" cy="2397705"/>
            </a:xfrm>
            <a:prstGeom prst="rect">
              <a:avLst/>
            </a:prstGeom>
            <a:noFill/>
            <a:ln/>
          </p:spPr>
          <p:txBody>
            <a:bodyPr wrap="square" lIns="179958" tIns="0" rIns="0" bIns="89979" rtlCol="0" anchor="b">
              <a:spAutoFit/>
            </a:bodyPr>
            <a:lstStyle/>
            <a:p>
              <a:pPr marL="0" marR="0" lvl="0" indent="0" defTabSz="914263"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a:ln>
                    <a:noFill/>
                  </a:ln>
                  <a:solidFill>
                    <a:srgbClr val="4BACC6"/>
                  </a:solidFill>
                  <a:effectLst/>
                  <a:uLnTx/>
                  <a:uFillTx/>
                </a:rPr>
                <a:t>Krav til utslippsfritt i offentlig prosjekter</a:t>
              </a:r>
            </a:p>
          </p:txBody>
        </p:sp>
      </p:grpSp>
      <p:grpSp>
        <p:nvGrpSpPr>
          <p:cNvPr id="203" name="Gruppe 56">
            <a:extLst>
              <a:ext uri="{FF2B5EF4-FFF2-40B4-BE49-F238E27FC236}">
                <a16:creationId xmlns:a16="http://schemas.microsoft.com/office/drawing/2014/main" id="{A5738C62-205C-44DF-BC2A-05E3AC74D215}"/>
              </a:ext>
            </a:extLst>
          </p:cNvPr>
          <p:cNvGrpSpPr/>
          <p:nvPr/>
        </p:nvGrpSpPr>
        <p:grpSpPr>
          <a:xfrm rot="10800000">
            <a:off x="10167651" y="2189848"/>
            <a:ext cx="1858611" cy="2746169"/>
            <a:chOff x="2551857" y="7676715"/>
            <a:chExt cx="3718325" cy="5492338"/>
          </a:xfrm>
        </p:grpSpPr>
        <p:cxnSp>
          <p:nvCxnSpPr>
            <p:cNvPr id="204" name="Rett linje 57">
              <a:extLst>
                <a:ext uri="{FF2B5EF4-FFF2-40B4-BE49-F238E27FC236}">
                  <a16:creationId xmlns:a16="http://schemas.microsoft.com/office/drawing/2014/main" id="{A36F6BCD-4221-4F06-A504-6A7CF4EB4B1A}"/>
                </a:ext>
              </a:extLst>
            </p:cNvPr>
            <p:cNvCxnSpPr>
              <a:cxnSpLocks/>
            </p:cNvCxnSpPr>
            <p:nvPr/>
          </p:nvCxnSpPr>
          <p:spPr>
            <a:xfrm rot="10800000">
              <a:off x="5858192" y="8499845"/>
              <a:ext cx="0" cy="2435944"/>
            </a:xfrm>
            <a:prstGeom prst="line">
              <a:avLst/>
            </a:prstGeom>
            <a:noFill/>
            <a:ln w="25400" cap="flat" cmpd="sng" algn="ctr">
              <a:solidFill>
                <a:srgbClr val="92D050"/>
              </a:solidFill>
              <a:prstDash val="solid"/>
              <a:tailEnd type="oval" w="lg" len="lg"/>
            </a:ln>
            <a:effectLst/>
          </p:spPr>
        </p:cxnSp>
        <p:sp>
          <p:nvSpPr>
            <p:cNvPr id="205" name="TekstSylinder 58">
              <a:extLst>
                <a:ext uri="{FF2B5EF4-FFF2-40B4-BE49-F238E27FC236}">
                  <a16:creationId xmlns:a16="http://schemas.microsoft.com/office/drawing/2014/main" id="{5AFED456-1C61-48E0-88A9-878494EC8EE5}"/>
                </a:ext>
              </a:extLst>
            </p:cNvPr>
            <p:cNvSpPr txBox="1"/>
            <p:nvPr/>
          </p:nvSpPr>
          <p:spPr>
            <a:xfrm rot="10800000">
              <a:off x="5333748" y="7676715"/>
              <a:ext cx="936434" cy="553998"/>
            </a:xfrm>
            <a:prstGeom prst="rect">
              <a:avLst/>
            </a:prstGeom>
            <a:noFill/>
            <a:ln/>
          </p:spPr>
          <p:txBody>
            <a:bodyPr wrap="none" lIns="0" tIns="0" rIns="0" bIns="0" rtlCol="0">
              <a:spAutoFit/>
            </a:bodyPr>
            <a:lstStyle/>
            <a:p>
              <a:pPr marL="0" marR="0" lvl="0" indent="0" algn="ctr" defTabSz="914263"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92D050"/>
                  </a:solidFill>
                  <a:effectLst/>
                  <a:uLnTx/>
                  <a:uFillTx/>
                </a:rPr>
                <a:t>2030</a:t>
              </a:r>
            </a:p>
          </p:txBody>
        </p:sp>
        <p:sp>
          <p:nvSpPr>
            <p:cNvPr id="206" name="TekstSylinder 59">
              <a:extLst>
                <a:ext uri="{FF2B5EF4-FFF2-40B4-BE49-F238E27FC236}">
                  <a16:creationId xmlns:a16="http://schemas.microsoft.com/office/drawing/2014/main" id="{746F20F2-D904-4640-80C9-000757FC42C0}"/>
                </a:ext>
              </a:extLst>
            </p:cNvPr>
            <p:cNvSpPr txBox="1"/>
            <p:nvPr/>
          </p:nvSpPr>
          <p:spPr>
            <a:xfrm rot="10800000">
              <a:off x="2551857" y="10217349"/>
              <a:ext cx="3605259" cy="2951704"/>
            </a:xfrm>
            <a:prstGeom prst="rect">
              <a:avLst/>
            </a:prstGeom>
            <a:noFill/>
            <a:ln/>
          </p:spPr>
          <p:txBody>
            <a:bodyPr wrap="square" lIns="179958" tIns="0" rIns="0" bIns="89979" rtlCol="0" anchor="b">
              <a:spAutoFit/>
            </a:bodyPr>
            <a:lstStyle/>
            <a:p>
              <a:pPr marL="0" marR="0" lvl="0" indent="0" defTabSz="914263"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a:ln>
                    <a:noFill/>
                  </a:ln>
                  <a:solidFill>
                    <a:srgbClr val="92D050"/>
                  </a:solidFill>
                  <a:effectLst/>
                  <a:uLnTx/>
                  <a:uFillTx/>
                </a:rPr>
                <a:t>Krav om utslippsfritt i både offentlige og private prosjekter</a:t>
              </a:r>
            </a:p>
          </p:txBody>
        </p:sp>
      </p:grpSp>
    </p:spTree>
    <p:extLst>
      <p:ext uri="{BB962C8B-B14F-4D97-AF65-F5344CB8AC3E}">
        <p14:creationId xmlns:p14="http://schemas.microsoft.com/office/powerpoint/2010/main" val="3083766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C379C-F113-43D8-AD98-9CA19EB7E8E6}"/>
              </a:ext>
            </a:extLst>
          </p:cNvPr>
          <p:cNvSpPr>
            <a:spLocks noGrp="1"/>
          </p:cNvSpPr>
          <p:nvPr>
            <p:ph type="title"/>
          </p:nvPr>
        </p:nvSpPr>
        <p:spPr/>
        <p:txBody>
          <a:bodyPr/>
          <a:lstStyle/>
          <a:p>
            <a:r>
              <a:rPr lang="nb-NO"/>
              <a:t>Storbyerklæringen og klimaambisjoner</a:t>
            </a:r>
          </a:p>
        </p:txBody>
      </p:sp>
      <p:sp>
        <p:nvSpPr>
          <p:cNvPr id="3" name="Text Placeholder 2">
            <a:extLst>
              <a:ext uri="{FF2B5EF4-FFF2-40B4-BE49-F238E27FC236}">
                <a16:creationId xmlns:a16="http://schemas.microsoft.com/office/drawing/2014/main" id="{D107A2EE-5A13-46FD-8E31-B4233FD34EB5}"/>
              </a:ext>
            </a:extLst>
          </p:cNvPr>
          <p:cNvSpPr>
            <a:spLocks noGrp="1"/>
          </p:cNvSpPr>
          <p:nvPr>
            <p:ph type="body" sz="quarter" idx="13"/>
          </p:nvPr>
        </p:nvSpPr>
        <p:spPr/>
        <p:txBody>
          <a:bodyPr/>
          <a:lstStyle/>
          <a:p>
            <a:r>
              <a:rPr lang="nb-NO"/>
              <a:t>Bergen, Drammen, Kristiansand, Oslo, Stavanger, Tromsø og Trondheim</a:t>
            </a:r>
          </a:p>
          <a:p>
            <a:endParaRPr lang="nb-NO"/>
          </a:p>
        </p:txBody>
      </p:sp>
      <p:graphicFrame>
        <p:nvGraphicFramePr>
          <p:cNvPr id="4" name="Diagram 3">
            <a:extLst>
              <a:ext uri="{FF2B5EF4-FFF2-40B4-BE49-F238E27FC236}">
                <a16:creationId xmlns:a16="http://schemas.microsoft.com/office/drawing/2014/main" id="{0C8F3809-4092-43F4-9C8D-6ABDCCAA8797}"/>
              </a:ext>
            </a:extLst>
          </p:cNvPr>
          <p:cNvGraphicFramePr/>
          <p:nvPr/>
        </p:nvGraphicFramePr>
        <p:xfrm>
          <a:off x="720090" y="2844800"/>
          <a:ext cx="9531928" cy="343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3D16267-93A5-4898-8A8E-FCF325E674A2}"/>
              </a:ext>
            </a:extLst>
          </p:cNvPr>
          <p:cNvSpPr txBox="1"/>
          <p:nvPr/>
        </p:nvSpPr>
        <p:spPr>
          <a:xfrm>
            <a:off x="0" y="6585570"/>
            <a:ext cx="7515199" cy="246221"/>
          </a:xfrm>
          <a:prstGeom prst="rect">
            <a:avLst/>
          </a:prstGeom>
          <a:noFill/>
        </p:spPr>
        <p:txBody>
          <a:bodyPr wrap="none" rtlCol="0">
            <a:spAutoFit/>
          </a:bodyPr>
          <a:lstStyle/>
          <a:p>
            <a:r>
              <a:rPr lang="nb-NO" sz="1000"/>
              <a:t>Referanser: https://www.aftenposten.no/meninger/kronikk/i/LnjQvQ/storkommunene-som-byggherrer-vil-ha-mer-klimavennlige-loesninger</a:t>
            </a:r>
          </a:p>
        </p:txBody>
      </p:sp>
    </p:spTree>
    <p:extLst>
      <p:ext uri="{BB962C8B-B14F-4D97-AF65-F5344CB8AC3E}">
        <p14:creationId xmlns:p14="http://schemas.microsoft.com/office/powerpoint/2010/main" val="337892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0128B0-EF66-664B-806D-99F82F2F4B85}"/>
              </a:ext>
            </a:extLst>
          </p:cNvPr>
          <p:cNvSpPr>
            <a:spLocks noGrp="1"/>
          </p:cNvSpPr>
          <p:nvPr>
            <p:ph type="title"/>
          </p:nvPr>
        </p:nvSpPr>
        <p:spPr>
          <a:xfrm>
            <a:off x="2102645" y="379964"/>
            <a:ext cx="9369266" cy="612050"/>
          </a:xfrm>
        </p:spPr>
        <p:txBody>
          <a:bodyPr/>
          <a:lstStyle/>
          <a:p>
            <a:r>
              <a:rPr lang="nb-NO"/>
              <a:t>Fysisk systemgrensene</a:t>
            </a:r>
          </a:p>
        </p:txBody>
      </p:sp>
      <p:sp>
        <p:nvSpPr>
          <p:cNvPr id="3" name="Plassholder for bunntekst 2">
            <a:extLst>
              <a:ext uri="{FF2B5EF4-FFF2-40B4-BE49-F238E27FC236}">
                <a16:creationId xmlns:a16="http://schemas.microsoft.com/office/drawing/2014/main" id="{2A116226-EA90-9E42-A5CE-F0ADFA3007B0}"/>
              </a:ext>
            </a:extLst>
          </p:cNvPr>
          <p:cNvSpPr>
            <a:spLocks noGrp="1"/>
          </p:cNvSpPr>
          <p:nvPr>
            <p:ph type="ftr" sz="quarter" idx="4294967295"/>
          </p:nvPr>
        </p:nvSpPr>
        <p:spPr>
          <a:xfrm>
            <a:off x="720090" y="6508427"/>
            <a:ext cx="4114800" cy="215444"/>
          </a:xfrm>
        </p:spPr>
        <p:txBody>
          <a:bodyPr/>
          <a:lstStyle/>
          <a:p>
            <a:r>
              <a:rPr lang="nb-NO" sz="1400"/>
              <a:t>Teknologi for et bedre samfunn</a:t>
            </a:r>
          </a:p>
        </p:txBody>
      </p:sp>
      <p:grpSp>
        <p:nvGrpSpPr>
          <p:cNvPr id="2" name="Group 1">
            <a:extLst>
              <a:ext uri="{FF2B5EF4-FFF2-40B4-BE49-F238E27FC236}">
                <a16:creationId xmlns:a16="http://schemas.microsoft.com/office/drawing/2014/main" id="{F5A9504A-773C-403D-9CD9-C41E72ED7185}"/>
              </a:ext>
            </a:extLst>
          </p:cNvPr>
          <p:cNvGrpSpPr/>
          <p:nvPr/>
        </p:nvGrpSpPr>
        <p:grpSpPr>
          <a:xfrm>
            <a:off x="3118382" y="1185883"/>
            <a:ext cx="7813559" cy="5430266"/>
            <a:chOff x="304496" y="1239093"/>
            <a:chExt cx="7813559" cy="5430266"/>
          </a:xfrm>
        </p:grpSpPr>
        <p:sp>
          <p:nvSpPr>
            <p:cNvPr id="59" name="Rectangle 58">
              <a:extLst>
                <a:ext uri="{FF2B5EF4-FFF2-40B4-BE49-F238E27FC236}">
                  <a16:creationId xmlns:a16="http://schemas.microsoft.com/office/drawing/2014/main" id="{02880177-DBFE-4005-A73C-BDA118451986}"/>
                </a:ext>
              </a:extLst>
            </p:cNvPr>
            <p:cNvSpPr/>
            <p:nvPr/>
          </p:nvSpPr>
          <p:spPr>
            <a:xfrm>
              <a:off x="304496" y="1239093"/>
              <a:ext cx="6826790" cy="5430266"/>
            </a:xfrm>
            <a:prstGeom prst="rect">
              <a:avLst/>
            </a:prstGeom>
            <a:solidFill>
              <a:srgbClr val="9BBB59">
                <a:lumMod val="60000"/>
                <a:lumOff val="40000"/>
              </a:srgbClr>
            </a:solidFill>
            <a:ln w="28575" cap="flat" cmpd="sng" algn="ctr">
              <a:solidFill>
                <a:srgbClr val="9BBB59">
                  <a:shade val="95000"/>
                  <a:satMod val="105000"/>
                </a:srgbClr>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a:ea typeface="+mn-ea"/>
                <a:cs typeface="+mn-cs"/>
              </a:endParaRPr>
            </a:p>
          </p:txBody>
        </p:sp>
        <p:pic>
          <p:nvPicPr>
            <p:cNvPr id="60" name="Picture 59" descr="Icon&#10;&#10;Description automatically generated">
              <a:extLst>
                <a:ext uri="{FF2B5EF4-FFF2-40B4-BE49-F238E27FC236}">
                  <a16:creationId xmlns:a16="http://schemas.microsoft.com/office/drawing/2014/main" id="{145B92F2-E152-4F1F-AD98-61AC3B7C96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8308" y="4520889"/>
              <a:ext cx="1123950" cy="666750"/>
            </a:xfrm>
            <a:prstGeom prst="rect">
              <a:avLst/>
            </a:prstGeom>
          </p:spPr>
        </p:pic>
        <p:sp>
          <p:nvSpPr>
            <p:cNvPr id="61" name="Rectangle 60">
              <a:extLst>
                <a:ext uri="{FF2B5EF4-FFF2-40B4-BE49-F238E27FC236}">
                  <a16:creationId xmlns:a16="http://schemas.microsoft.com/office/drawing/2014/main" id="{9A7B3AAB-0991-440B-9672-C4C1FDA8B963}"/>
                </a:ext>
              </a:extLst>
            </p:cNvPr>
            <p:cNvSpPr/>
            <p:nvPr/>
          </p:nvSpPr>
          <p:spPr>
            <a:xfrm>
              <a:off x="535576" y="1565891"/>
              <a:ext cx="2956304" cy="2659638"/>
            </a:xfrm>
            <a:prstGeom prst="rect">
              <a:avLst/>
            </a:prstGeom>
            <a:solidFill>
              <a:srgbClr val="4BACC6">
                <a:lumMod val="60000"/>
                <a:lumOff val="40000"/>
              </a:srgbClr>
            </a:solidFill>
            <a:ln w="28575" cap="flat" cmpd="sng" algn="ctr">
              <a:solidFill>
                <a:srgbClr val="4BACC6">
                  <a:shade val="95000"/>
                  <a:satMod val="105000"/>
                </a:srgbClr>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28C8625F-B64F-457B-9C37-D80C7E38C750}"/>
                </a:ext>
              </a:extLst>
            </p:cNvPr>
            <p:cNvSpPr/>
            <p:nvPr/>
          </p:nvSpPr>
          <p:spPr>
            <a:xfrm>
              <a:off x="2119407" y="4375639"/>
              <a:ext cx="4855755" cy="2085320"/>
            </a:xfrm>
            <a:prstGeom prst="rect">
              <a:avLst/>
            </a:prstGeom>
            <a:solidFill>
              <a:srgbClr val="4BACC6">
                <a:lumMod val="60000"/>
                <a:lumOff val="40000"/>
              </a:srgbClr>
            </a:solidFill>
            <a:ln w="28575" cap="flat" cmpd="sng" algn="ctr">
              <a:solidFill>
                <a:srgbClr val="4BACC6">
                  <a:shade val="95000"/>
                  <a:satMod val="105000"/>
                </a:srgbClr>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B886EAC3-2017-4571-9E89-388E7B2B231C}"/>
                </a:ext>
              </a:extLst>
            </p:cNvPr>
            <p:cNvSpPr/>
            <p:nvPr/>
          </p:nvSpPr>
          <p:spPr>
            <a:xfrm>
              <a:off x="677617" y="1684461"/>
              <a:ext cx="2629964" cy="2423821"/>
            </a:xfrm>
            <a:prstGeom prst="rect">
              <a:avLst/>
            </a:prstGeom>
            <a:solidFill>
              <a:srgbClr val="F79646">
                <a:lumMod val="60000"/>
                <a:lumOff val="40000"/>
              </a:srgbClr>
            </a:solidFill>
            <a:ln w="28575" cap="flat" cmpd="sng" algn="ctr">
              <a:solidFill>
                <a:srgbClr val="F79646">
                  <a:shade val="95000"/>
                  <a:satMod val="105000"/>
                </a:srgbClr>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67C9EEFD-F874-4EB0-8C39-C492A69B0CEB}"/>
                </a:ext>
              </a:extLst>
            </p:cNvPr>
            <p:cNvGrpSpPr/>
            <p:nvPr/>
          </p:nvGrpSpPr>
          <p:grpSpPr>
            <a:xfrm>
              <a:off x="444990" y="1455888"/>
              <a:ext cx="7673065" cy="5029783"/>
              <a:chOff x="18162" y="1305034"/>
              <a:chExt cx="8074020" cy="5029783"/>
            </a:xfrm>
          </p:grpSpPr>
          <p:grpSp>
            <p:nvGrpSpPr>
              <p:cNvPr id="65" name="Group 24">
                <a:extLst>
                  <a:ext uri="{FF2B5EF4-FFF2-40B4-BE49-F238E27FC236}">
                    <a16:creationId xmlns:a16="http://schemas.microsoft.com/office/drawing/2014/main" id="{4CC37FE4-1AE9-467C-815A-E6FEBB93B90F}"/>
                  </a:ext>
                </a:extLst>
              </p:cNvPr>
              <p:cNvGrpSpPr/>
              <p:nvPr/>
            </p:nvGrpSpPr>
            <p:grpSpPr>
              <a:xfrm>
                <a:off x="3180173" y="4280037"/>
                <a:ext cx="1271844" cy="828687"/>
                <a:chOff x="5424441" y="5602866"/>
                <a:chExt cx="1966324" cy="1482824"/>
              </a:xfrm>
            </p:grpSpPr>
            <p:pic>
              <p:nvPicPr>
                <p:cNvPr id="97" name="Picture 8" descr="C:\Users\mies.fuglseth\AppData\Local\Microsoft\Windows\Temporary Internet Files\Content.IE5\1SYABXD6\MC900434820[1].png">
                  <a:extLst>
                    <a:ext uri="{FF2B5EF4-FFF2-40B4-BE49-F238E27FC236}">
                      <a16:creationId xmlns:a16="http://schemas.microsoft.com/office/drawing/2014/main" id="{E6EA58EA-FEAD-4443-B7F9-9DD6144FDC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24441" y="5602866"/>
                  <a:ext cx="1966324" cy="1482824"/>
                </a:xfrm>
                <a:prstGeom prst="rect">
                  <a:avLst/>
                </a:prstGeom>
                <a:noFill/>
                <a:extLst>
                  <a:ext uri="{909E8E84-426E-40DD-AFC4-6F175D3DCCD1}">
                    <a14:hiddenFill xmlns:a14="http://schemas.microsoft.com/office/drawing/2010/main">
                      <a:solidFill>
                        <a:srgbClr val="FFFFFF"/>
                      </a:solidFill>
                    </a14:hiddenFill>
                  </a:ext>
                </a:extLst>
              </p:spPr>
            </p:pic>
            <p:sp>
              <p:nvSpPr>
                <p:cNvPr id="98" name="Oval 32">
                  <a:extLst>
                    <a:ext uri="{FF2B5EF4-FFF2-40B4-BE49-F238E27FC236}">
                      <a16:creationId xmlns:a16="http://schemas.microsoft.com/office/drawing/2014/main" id="{C5395B06-5CB7-4AEA-B4E0-871EB447D0F9}"/>
                    </a:ext>
                  </a:extLst>
                </p:cNvPr>
                <p:cNvSpPr/>
                <p:nvPr/>
              </p:nvSpPr>
              <p:spPr>
                <a:xfrm>
                  <a:off x="6723568" y="6075089"/>
                  <a:ext cx="444354" cy="488652"/>
                </a:xfrm>
                <a:prstGeom prst="ellipse">
                  <a:avLst/>
                </a:prstGeom>
                <a:solidFill>
                  <a:sysClr val="window" lastClr="FFFFFF">
                    <a:lumMod val="95000"/>
                  </a:sys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grpSp>
          <p:pic>
            <p:nvPicPr>
              <p:cNvPr id="66" name="Picture 18" descr="C:\Users\mies.fuglseth\AppData\Local\Microsoft\Windows\Temporary Internet Files\Content.IE5\CH1QFH9A\MC900312142[1].wmf">
                <a:extLst>
                  <a:ext uri="{FF2B5EF4-FFF2-40B4-BE49-F238E27FC236}">
                    <a16:creationId xmlns:a16="http://schemas.microsoft.com/office/drawing/2014/main" id="{DD42FA3A-6351-4F1E-812D-68099FA60752}"/>
                  </a:ext>
                </a:extLst>
              </p:cNvPr>
              <p:cNvPicPr>
                <a:picLocks noChangeAspect="1" noChangeArrowheads="1"/>
              </p:cNvPicPr>
              <p:nvPr/>
            </p:nvPicPr>
            <p:blipFill>
              <a:blip r:embed="rId7" cstate="print">
                <a:duotone>
                  <a:prstClr val="black"/>
                  <a:sysClr val="windowText" lastClr="000000">
                    <a:lumMod val="50000"/>
                    <a:lumOff val="50000"/>
                    <a:tint val="45000"/>
                    <a:satMod val="400000"/>
                  </a:sysClr>
                </a:duotone>
                <a:extLst>
                  <a:ext uri="{28A0092B-C50C-407E-A947-70E740481C1C}">
                    <a14:useLocalDpi xmlns:a14="http://schemas.microsoft.com/office/drawing/2010/main" val="0"/>
                  </a:ext>
                </a:extLst>
              </a:blip>
              <a:srcRect/>
              <a:stretch>
                <a:fillRect/>
              </a:stretch>
            </p:blipFill>
            <p:spPr bwMode="auto">
              <a:xfrm>
                <a:off x="449738" y="2908633"/>
                <a:ext cx="621144" cy="419751"/>
              </a:xfrm>
              <a:prstGeom prst="rect">
                <a:avLst/>
              </a:prstGeom>
              <a:noFill/>
              <a:extLst>
                <a:ext uri="{909E8E84-426E-40DD-AFC4-6F175D3DCCD1}">
                  <a14:hiddenFill xmlns:a14="http://schemas.microsoft.com/office/drawing/2010/main">
                    <a:solidFill>
                      <a:srgbClr val="FFFFFF"/>
                    </a:solidFill>
                  </a14:hiddenFill>
                </a:ext>
              </a:extLst>
            </p:spPr>
          </p:pic>
          <p:sp>
            <p:nvSpPr>
              <p:cNvPr id="67" name="Rounded Rectangle 87">
                <a:extLst>
                  <a:ext uri="{FF2B5EF4-FFF2-40B4-BE49-F238E27FC236}">
                    <a16:creationId xmlns:a16="http://schemas.microsoft.com/office/drawing/2014/main" id="{723E95FF-DEB2-4FDD-97FE-5D0CAB436965}"/>
                  </a:ext>
                </a:extLst>
              </p:cNvPr>
              <p:cNvSpPr/>
              <p:nvPr/>
            </p:nvSpPr>
            <p:spPr>
              <a:xfrm>
                <a:off x="826643" y="1668312"/>
                <a:ext cx="1675493" cy="334022"/>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Bruk og drift av anleggsmaskiner</a:t>
                </a:r>
              </a:p>
            </p:txBody>
          </p:sp>
          <p:sp>
            <p:nvSpPr>
              <p:cNvPr id="68" name="Rounded Rectangle 84">
                <a:extLst>
                  <a:ext uri="{FF2B5EF4-FFF2-40B4-BE49-F238E27FC236}">
                    <a16:creationId xmlns:a16="http://schemas.microsoft.com/office/drawing/2014/main" id="{D79A1363-84A3-438D-A51F-2C84A0642439}"/>
                  </a:ext>
                </a:extLst>
              </p:cNvPr>
              <p:cNvSpPr/>
              <p:nvPr/>
            </p:nvSpPr>
            <p:spPr>
              <a:xfrm>
                <a:off x="3484091" y="2474646"/>
                <a:ext cx="1138176" cy="563118"/>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Tilleggs-materialer og installasjon*</a:t>
                </a:r>
              </a:p>
            </p:txBody>
          </p:sp>
          <p:grpSp>
            <p:nvGrpSpPr>
              <p:cNvPr id="69" name="Group 68">
                <a:extLst>
                  <a:ext uri="{FF2B5EF4-FFF2-40B4-BE49-F238E27FC236}">
                    <a16:creationId xmlns:a16="http://schemas.microsoft.com/office/drawing/2014/main" id="{33245BD2-FC7A-4FFF-974A-60439B2337F5}"/>
                  </a:ext>
                </a:extLst>
              </p:cNvPr>
              <p:cNvGrpSpPr/>
              <p:nvPr/>
            </p:nvGrpSpPr>
            <p:grpSpPr>
              <a:xfrm>
                <a:off x="850081" y="4440992"/>
                <a:ext cx="298622" cy="300433"/>
                <a:chOff x="-2489171" y="-88965"/>
                <a:chExt cx="461681" cy="502057"/>
              </a:xfrm>
            </p:grpSpPr>
            <p:sp>
              <p:nvSpPr>
                <p:cNvPr id="95" name="Oval 94">
                  <a:extLst>
                    <a:ext uri="{FF2B5EF4-FFF2-40B4-BE49-F238E27FC236}">
                      <a16:creationId xmlns:a16="http://schemas.microsoft.com/office/drawing/2014/main" id="{249C3D0E-B9AA-4639-BD27-2C91294ECFD2}"/>
                    </a:ext>
                  </a:extLst>
                </p:cNvPr>
                <p:cNvSpPr/>
                <p:nvPr/>
              </p:nvSpPr>
              <p:spPr>
                <a:xfrm>
                  <a:off x="-2489171" y="-88965"/>
                  <a:ext cx="461681" cy="487087"/>
                </a:xfrm>
                <a:prstGeom prst="ellipse">
                  <a:avLst/>
                </a:prstGeom>
                <a:solidFill>
                  <a:sysClr val="window" lastClr="FFFFFF">
                    <a:lumMod val="95000"/>
                  </a:sys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pic>
              <p:nvPicPr>
                <p:cNvPr id="96" name="Picture 3" descr="C:\Users\mies.fuglseth\AppData\Local\Microsoft\Windows\Temporary Internet Files\Content.IE5\2QEII5D4\MC900433932[1].png">
                  <a:extLst>
                    <a:ext uri="{FF2B5EF4-FFF2-40B4-BE49-F238E27FC236}">
                      <a16:creationId xmlns:a16="http://schemas.microsoft.com/office/drawing/2014/main" id="{E95E2E73-BB6A-4C6B-A99E-808E18887E8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45735" y="-54819"/>
                  <a:ext cx="412326" cy="467911"/>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7" descr="C:\Users\mies.fuglseth\AppData\Local\Microsoft\Windows\Temporary Internet Files\Content.IE5\1SYABXD6\MC900318354[1].wmf">
                <a:extLst>
                  <a:ext uri="{FF2B5EF4-FFF2-40B4-BE49-F238E27FC236}">
                    <a16:creationId xmlns:a16="http://schemas.microsoft.com/office/drawing/2014/main" id="{E0D96919-E75C-41F0-851F-1BE73F3FF346}"/>
                  </a:ext>
                </a:extLst>
              </p:cNvPr>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830767" y="2072278"/>
                <a:ext cx="776821" cy="42783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C:\Users\mies.fuglseth\AppData\Local\Microsoft\Windows\Temporary Internet Files\Content.IE5\1SYABXD6\MC900434820[1].png">
                <a:extLst>
                  <a:ext uri="{FF2B5EF4-FFF2-40B4-BE49-F238E27FC236}">
                    <a16:creationId xmlns:a16="http://schemas.microsoft.com/office/drawing/2014/main" id="{65630057-9E2D-422D-8278-1E32AB6EA73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80076" y="4277745"/>
                <a:ext cx="1281298" cy="86351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 descr="C:\Users\mies.fuglseth\AppData\Local\Microsoft\Windows\Temporary Internet Files\Content.IE5\1SYABXD6\MC900318354[1].wmf">
                <a:extLst>
                  <a:ext uri="{FF2B5EF4-FFF2-40B4-BE49-F238E27FC236}">
                    <a16:creationId xmlns:a16="http://schemas.microsoft.com/office/drawing/2014/main" id="{E7FB37B2-D515-4E4C-AD09-406849578B6A}"/>
                  </a:ext>
                </a:extLst>
              </p:cNvPr>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4037754" y="4588698"/>
                <a:ext cx="270125" cy="16953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447D28E0-3510-451F-B5A7-EAA67037774F}"/>
                  </a:ext>
                </a:extLst>
              </p:cNvPr>
              <p:cNvCxnSpPr>
                <a:cxnSpLocks/>
              </p:cNvCxnSpPr>
              <p:nvPr/>
            </p:nvCxnSpPr>
            <p:spPr>
              <a:xfrm>
                <a:off x="3029745" y="3967579"/>
                <a:ext cx="2355716" cy="665397"/>
              </a:xfrm>
              <a:prstGeom prst="straightConnector1">
                <a:avLst/>
              </a:prstGeom>
              <a:noFill/>
              <a:ln w="28575" cap="flat" cmpd="sng" algn="ctr">
                <a:solidFill>
                  <a:srgbClr val="00B0F0"/>
                </a:solidFill>
                <a:prstDash val="solid"/>
                <a:tailEnd type="arrow"/>
              </a:ln>
              <a:effectLst/>
            </p:spPr>
          </p:cxnSp>
          <p:pic>
            <p:nvPicPr>
              <p:cNvPr id="74" name="Picture 15" descr="C:\Users\mies.fuglseth\AppData\Local\Microsoft\Windows\Temporary Internet Files\Content.IE5\2QEII5D4\MC900440104[2].png">
                <a:extLst>
                  <a:ext uri="{FF2B5EF4-FFF2-40B4-BE49-F238E27FC236}">
                    <a16:creationId xmlns:a16="http://schemas.microsoft.com/office/drawing/2014/main" id="{7839A708-1A4B-4FB0-8E26-4309950155B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571" b="5559"/>
              <a:stretch/>
            </p:blipFill>
            <p:spPr bwMode="auto">
              <a:xfrm>
                <a:off x="5153979" y="2825112"/>
                <a:ext cx="620263" cy="61878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descr="C:\Users\mies.fuglseth\AppData\Local\Microsoft\Windows\Temporary Internet Files\Content.IE5\KHJ0DCI8\MC900150783[1].wmf">
                <a:extLst>
                  <a:ext uri="{FF2B5EF4-FFF2-40B4-BE49-F238E27FC236}">
                    <a16:creationId xmlns:a16="http://schemas.microsoft.com/office/drawing/2014/main" id="{47CE916D-ED3D-4641-8571-8A0BDC455D0F}"/>
                  </a:ext>
                </a:extLst>
              </p:cNvPr>
              <p:cNvPicPr>
                <a:picLocks noChangeAspect="1" noChangeArrowheads="1"/>
              </p:cNvPicPr>
              <p:nvPr/>
            </p:nvPicPr>
            <p:blipFill>
              <a:blip r:embed="rId13" cstate="print">
                <a:duotone>
                  <a:prstClr val="black"/>
                  <a:sysClr val="windowText" lastClr="000000">
                    <a:lumMod val="50000"/>
                    <a:lumOff val="50000"/>
                    <a:tint val="45000"/>
                    <a:satMod val="400000"/>
                  </a:sysClr>
                </a:duotone>
                <a:extLst>
                  <a:ext uri="{28A0092B-C50C-407E-A947-70E740481C1C}">
                    <a14:useLocalDpi xmlns:a14="http://schemas.microsoft.com/office/drawing/2010/main" val="0"/>
                  </a:ext>
                </a:extLst>
              </a:blip>
              <a:srcRect/>
              <a:stretch>
                <a:fillRect/>
              </a:stretch>
            </p:blipFill>
            <p:spPr bwMode="auto">
              <a:xfrm>
                <a:off x="5873988" y="2745517"/>
                <a:ext cx="806942" cy="668344"/>
              </a:xfrm>
              <a:prstGeom prst="rect">
                <a:avLst/>
              </a:prstGeom>
              <a:noFill/>
              <a:extLst>
                <a:ext uri="{909E8E84-426E-40DD-AFC4-6F175D3DCCD1}">
                  <a14:hiddenFill xmlns:a14="http://schemas.microsoft.com/office/drawing/2010/main">
                    <a:solidFill>
                      <a:srgbClr val="FFFFFF"/>
                    </a:solidFill>
                  </a14:hiddenFill>
                </a:ext>
              </a:extLst>
            </p:spPr>
          </p:pic>
          <p:sp>
            <p:nvSpPr>
              <p:cNvPr id="76" name="Rounded Rectangle 68">
                <a:extLst>
                  <a:ext uri="{FF2B5EF4-FFF2-40B4-BE49-F238E27FC236}">
                    <a16:creationId xmlns:a16="http://schemas.microsoft.com/office/drawing/2014/main" id="{648F92E2-D87A-4678-B059-01E588389D92}"/>
                  </a:ext>
                </a:extLst>
              </p:cNvPr>
              <p:cNvSpPr/>
              <p:nvPr/>
            </p:nvSpPr>
            <p:spPr>
              <a:xfrm>
                <a:off x="5000490" y="5166589"/>
                <a:ext cx="1444899" cy="398359"/>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Transport av avfall inkl. emballasje</a:t>
                </a:r>
              </a:p>
            </p:txBody>
          </p:sp>
          <p:sp>
            <p:nvSpPr>
              <p:cNvPr id="77" name="Rounded Rectangle 69">
                <a:extLst>
                  <a:ext uri="{FF2B5EF4-FFF2-40B4-BE49-F238E27FC236}">
                    <a16:creationId xmlns:a16="http://schemas.microsoft.com/office/drawing/2014/main" id="{98F04AFF-3C1C-475C-AE2F-3E2000F1670F}"/>
                  </a:ext>
                </a:extLst>
              </p:cNvPr>
              <p:cNvSpPr/>
              <p:nvPr/>
            </p:nvSpPr>
            <p:spPr>
              <a:xfrm>
                <a:off x="5317727" y="1974876"/>
                <a:ext cx="1316225" cy="542607"/>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Avfallsbehandling og deponi</a:t>
                </a:r>
              </a:p>
            </p:txBody>
          </p:sp>
          <p:cxnSp>
            <p:nvCxnSpPr>
              <p:cNvPr id="78" name="Straight Arrow Connector 77">
                <a:extLst>
                  <a:ext uri="{FF2B5EF4-FFF2-40B4-BE49-F238E27FC236}">
                    <a16:creationId xmlns:a16="http://schemas.microsoft.com/office/drawing/2014/main" id="{599B53C8-5DEE-4236-B84B-CACF8C5B7625}"/>
                  </a:ext>
                </a:extLst>
              </p:cNvPr>
              <p:cNvCxnSpPr>
                <a:cxnSpLocks/>
              </p:cNvCxnSpPr>
              <p:nvPr/>
            </p:nvCxnSpPr>
            <p:spPr>
              <a:xfrm flipV="1">
                <a:off x="5722939" y="3467169"/>
                <a:ext cx="0" cy="1142165"/>
              </a:xfrm>
              <a:prstGeom prst="straightConnector1">
                <a:avLst/>
              </a:prstGeom>
              <a:noFill/>
              <a:ln w="28575" cap="flat" cmpd="sng" algn="ctr">
                <a:solidFill>
                  <a:srgbClr val="00B0F0"/>
                </a:solidFill>
                <a:prstDash val="solid"/>
                <a:tailEnd type="arrow"/>
              </a:ln>
              <a:effectLst/>
            </p:spPr>
          </p:cxnSp>
          <p:pic>
            <p:nvPicPr>
              <p:cNvPr id="79" name="Bilde 11">
                <a:extLst>
                  <a:ext uri="{FF2B5EF4-FFF2-40B4-BE49-F238E27FC236}">
                    <a16:creationId xmlns:a16="http://schemas.microsoft.com/office/drawing/2014/main" id="{4BB28EBC-ABB4-4838-85D5-17DD427FC2E6}"/>
                  </a:ext>
                </a:extLst>
              </p:cNvPr>
              <p:cNvPicPr>
                <a:picLocks noChangeAspect="1"/>
              </p:cNvPicPr>
              <p:nvPr/>
            </p:nvPicPr>
            <p:blipFill rotWithShape="1">
              <a:blip r:embed="rId14" cstate="print">
                <a:alphaModFix amt="35000"/>
                <a:extLst>
                  <a:ext uri="{28A0092B-C50C-407E-A947-70E740481C1C}">
                    <a14:useLocalDpi xmlns:a14="http://schemas.microsoft.com/office/drawing/2010/main" val="0"/>
                  </a:ext>
                </a:extLst>
              </a:blip>
              <a:srcRect l="19712" t="11586" r="40308" b="14659"/>
              <a:stretch/>
            </p:blipFill>
            <p:spPr>
              <a:xfrm>
                <a:off x="7299881" y="1846930"/>
                <a:ext cx="593342" cy="863043"/>
              </a:xfrm>
              <a:prstGeom prst="rect">
                <a:avLst/>
              </a:prstGeom>
            </p:spPr>
          </p:pic>
          <p:sp>
            <p:nvSpPr>
              <p:cNvPr id="80" name="Rounded Rectangle 69">
                <a:extLst>
                  <a:ext uri="{FF2B5EF4-FFF2-40B4-BE49-F238E27FC236}">
                    <a16:creationId xmlns:a16="http://schemas.microsoft.com/office/drawing/2014/main" id="{8EFDBEA5-1267-4B8F-BFB3-0FF1BBDE484B}"/>
                  </a:ext>
                </a:extLst>
              </p:cNvPr>
              <p:cNvSpPr/>
              <p:nvPr/>
            </p:nvSpPr>
            <p:spPr>
              <a:xfrm>
                <a:off x="7164347" y="2802990"/>
                <a:ext cx="927835" cy="325831"/>
              </a:xfrm>
              <a:prstGeom prst="roundRect">
                <a:avLst/>
              </a:prstGeom>
              <a:solidFill>
                <a:sysClr val="window" lastClr="FFFFFF">
                  <a:lumMod val="75000"/>
                </a:sys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Riving</a:t>
                </a:r>
              </a:p>
            </p:txBody>
          </p:sp>
          <p:grpSp>
            <p:nvGrpSpPr>
              <p:cNvPr id="81" name="Group 80">
                <a:extLst>
                  <a:ext uri="{FF2B5EF4-FFF2-40B4-BE49-F238E27FC236}">
                    <a16:creationId xmlns:a16="http://schemas.microsoft.com/office/drawing/2014/main" id="{33C19E7A-2538-48A9-BA49-3D2363584173}"/>
                  </a:ext>
                </a:extLst>
              </p:cNvPr>
              <p:cNvGrpSpPr/>
              <p:nvPr/>
            </p:nvGrpSpPr>
            <p:grpSpPr>
              <a:xfrm flipH="1">
                <a:off x="2576189" y="4560763"/>
                <a:ext cx="338633" cy="264964"/>
                <a:chOff x="1785072" y="7273012"/>
                <a:chExt cx="525275" cy="432307"/>
              </a:xfrm>
            </p:grpSpPr>
            <p:sp>
              <p:nvSpPr>
                <p:cNvPr id="93" name="Oval 92">
                  <a:extLst>
                    <a:ext uri="{FF2B5EF4-FFF2-40B4-BE49-F238E27FC236}">
                      <a16:creationId xmlns:a16="http://schemas.microsoft.com/office/drawing/2014/main" id="{8B6019E6-E645-447B-9351-813F77875FE0}"/>
                    </a:ext>
                  </a:extLst>
                </p:cNvPr>
                <p:cNvSpPr/>
                <p:nvPr/>
              </p:nvSpPr>
              <p:spPr>
                <a:xfrm>
                  <a:off x="1785072" y="7273012"/>
                  <a:ext cx="465714" cy="432307"/>
                </a:xfrm>
                <a:prstGeom prst="ellipse">
                  <a:avLst/>
                </a:prstGeom>
                <a:solidFill>
                  <a:sysClr val="window" lastClr="FFFFFF">
                    <a:lumMod val="95000"/>
                  </a:sys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a:ea typeface="+mn-ea"/>
                    <a:cs typeface="+mn-cs"/>
                  </a:endParaRPr>
                </a:p>
              </p:txBody>
            </p:sp>
            <p:pic>
              <p:nvPicPr>
                <p:cNvPr id="94" name="Picture 4" descr="C:\Users\mies.fuglseth\AppData\Local\Microsoft\Windows\Temporary Internet Files\Content.IE5\2QEII5D4\MC900333164[1].wmf">
                  <a:extLst>
                    <a:ext uri="{FF2B5EF4-FFF2-40B4-BE49-F238E27FC236}">
                      <a16:creationId xmlns:a16="http://schemas.microsoft.com/office/drawing/2014/main" id="{D2B3BF74-3072-4D04-A0DF-71CED93577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91085" y="7379938"/>
                  <a:ext cx="519262" cy="267331"/>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Rounded Rectangle 117">
                <a:extLst>
                  <a:ext uri="{FF2B5EF4-FFF2-40B4-BE49-F238E27FC236}">
                    <a16:creationId xmlns:a16="http://schemas.microsoft.com/office/drawing/2014/main" id="{9A77E0C5-9C4D-4616-9FD0-27CE63DF0079}"/>
                  </a:ext>
                </a:extLst>
              </p:cNvPr>
              <p:cNvSpPr/>
              <p:nvPr/>
            </p:nvSpPr>
            <p:spPr>
              <a:xfrm>
                <a:off x="382605" y="2593922"/>
                <a:ext cx="1038877" cy="268703"/>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Energibruk</a:t>
                </a:r>
              </a:p>
            </p:txBody>
          </p:sp>
          <p:sp>
            <p:nvSpPr>
              <p:cNvPr id="83" name="Rounded Rectangle 117">
                <a:extLst>
                  <a:ext uri="{FF2B5EF4-FFF2-40B4-BE49-F238E27FC236}">
                    <a16:creationId xmlns:a16="http://schemas.microsoft.com/office/drawing/2014/main" id="{1B31F457-91D0-4490-94DF-93612FB0E5B1}"/>
                  </a:ext>
                </a:extLst>
              </p:cNvPr>
              <p:cNvSpPr/>
              <p:nvPr/>
            </p:nvSpPr>
            <p:spPr>
              <a:xfrm>
                <a:off x="3484092" y="3603655"/>
                <a:ext cx="1138176" cy="375127"/>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Midlertidige installasjoner</a:t>
                </a:r>
              </a:p>
            </p:txBody>
          </p:sp>
          <p:pic>
            <p:nvPicPr>
              <p:cNvPr id="84" name="Picture 83">
                <a:extLst>
                  <a:ext uri="{FF2B5EF4-FFF2-40B4-BE49-F238E27FC236}">
                    <a16:creationId xmlns:a16="http://schemas.microsoft.com/office/drawing/2014/main" id="{355C5FBE-06DA-44D0-ADCF-BB42BA9E6F0E}"/>
                  </a:ext>
                </a:extLst>
              </p:cNvPr>
              <p:cNvPicPr>
                <a:picLocks noChangeAspect="1"/>
              </p:cNvPicPr>
              <p:nvPr/>
            </p:nvPicPr>
            <p:blipFill>
              <a:blip r:embed="rId16" cstate="print">
                <a:alphaModFix amt="70000"/>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7261905" y="3243655"/>
                <a:ext cx="720000" cy="720000"/>
              </a:xfrm>
              <a:prstGeom prst="rect">
                <a:avLst/>
              </a:prstGeom>
            </p:spPr>
          </p:pic>
          <p:sp>
            <p:nvSpPr>
              <p:cNvPr id="85" name="Rounded Rectangle 69">
                <a:extLst>
                  <a:ext uri="{FF2B5EF4-FFF2-40B4-BE49-F238E27FC236}">
                    <a16:creationId xmlns:a16="http://schemas.microsoft.com/office/drawing/2014/main" id="{08EB8C79-7E18-433E-97DB-13FD734CC46D}"/>
                  </a:ext>
                </a:extLst>
              </p:cNvPr>
              <p:cNvSpPr/>
              <p:nvPr/>
            </p:nvSpPr>
            <p:spPr>
              <a:xfrm>
                <a:off x="7164347" y="3961041"/>
                <a:ext cx="927835" cy="291509"/>
              </a:xfrm>
              <a:prstGeom prst="roundRect">
                <a:avLst/>
              </a:prstGeom>
              <a:solidFill>
                <a:sysClr val="window" lastClr="FFFFFF">
                  <a:lumMod val="75000"/>
                </a:sys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Vannbruk</a:t>
                </a:r>
              </a:p>
            </p:txBody>
          </p:sp>
          <p:sp>
            <p:nvSpPr>
              <p:cNvPr id="86" name="TextBox 85">
                <a:extLst>
                  <a:ext uri="{FF2B5EF4-FFF2-40B4-BE49-F238E27FC236}">
                    <a16:creationId xmlns:a16="http://schemas.microsoft.com/office/drawing/2014/main" id="{5C23E9FB-4C12-423F-974E-C31D1B8E13BA}"/>
                  </a:ext>
                </a:extLst>
              </p:cNvPr>
              <p:cNvSpPr txBox="1"/>
              <p:nvPr/>
            </p:nvSpPr>
            <p:spPr>
              <a:xfrm>
                <a:off x="1856181" y="6119373"/>
                <a:ext cx="2233984"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800" b="0" i="0" u="none" strike="noStrike" kern="0" cap="none" spc="0" normalizeH="0" baseline="0" noProof="0">
                    <a:ln>
                      <a:noFill/>
                    </a:ln>
                    <a:solidFill>
                      <a:prstClr val="black"/>
                    </a:solidFill>
                    <a:effectLst/>
                    <a:uLnTx/>
                    <a:uFillTx/>
                  </a:rPr>
                  <a:t>* Inkludert materialetap</a:t>
                </a:r>
              </a:p>
            </p:txBody>
          </p:sp>
          <p:sp>
            <p:nvSpPr>
              <p:cNvPr id="87" name="Rounded Rectangle 116">
                <a:extLst>
                  <a:ext uri="{FF2B5EF4-FFF2-40B4-BE49-F238E27FC236}">
                    <a16:creationId xmlns:a16="http://schemas.microsoft.com/office/drawing/2014/main" id="{76D373DB-69DC-4D4E-88F0-23216805F4A4}"/>
                  </a:ext>
                </a:extLst>
              </p:cNvPr>
              <p:cNvSpPr/>
              <p:nvPr/>
            </p:nvSpPr>
            <p:spPr>
              <a:xfrm>
                <a:off x="1680711" y="2904944"/>
                <a:ext cx="1076933" cy="366384"/>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Intern transport</a:t>
                </a:r>
              </a:p>
            </p:txBody>
          </p:sp>
          <p:sp>
            <p:nvSpPr>
              <p:cNvPr id="88" name="Rounded Rectangle 117">
                <a:extLst>
                  <a:ext uri="{FF2B5EF4-FFF2-40B4-BE49-F238E27FC236}">
                    <a16:creationId xmlns:a16="http://schemas.microsoft.com/office/drawing/2014/main" id="{B2078867-B76A-4947-8D50-C6663835968B}"/>
                  </a:ext>
                </a:extLst>
              </p:cNvPr>
              <p:cNvSpPr/>
              <p:nvPr/>
            </p:nvSpPr>
            <p:spPr>
              <a:xfrm>
                <a:off x="3484091" y="3157794"/>
                <a:ext cx="1138176" cy="325831"/>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Oppbevaring</a:t>
                </a:r>
              </a:p>
            </p:txBody>
          </p:sp>
          <p:sp>
            <p:nvSpPr>
              <p:cNvPr id="89" name="Rectangle 88">
                <a:extLst>
                  <a:ext uri="{FF2B5EF4-FFF2-40B4-BE49-F238E27FC236}">
                    <a16:creationId xmlns:a16="http://schemas.microsoft.com/office/drawing/2014/main" id="{27D37386-51C9-42D9-AB5B-195988F62E96}"/>
                  </a:ext>
                </a:extLst>
              </p:cNvPr>
              <p:cNvSpPr/>
              <p:nvPr/>
            </p:nvSpPr>
            <p:spPr>
              <a:xfrm>
                <a:off x="18162" y="1305034"/>
                <a:ext cx="4812256" cy="2853435"/>
              </a:xfrm>
              <a:prstGeom prst="rect">
                <a:avLst/>
              </a:prstGeom>
              <a:no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38">
                <a:extLst>
                  <a:ext uri="{FF2B5EF4-FFF2-40B4-BE49-F238E27FC236}">
                    <a16:creationId xmlns:a16="http://schemas.microsoft.com/office/drawing/2014/main" id="{94CC1113-3AD3-4797-9967-85279B5C00E2}"/>
                  </a:ext>
                </a:extLst>
              </p:cNvPr>
              <p:cNvSpPr/>
              <p:nvPr/>
            </p:nvSpPr>
            <p:spPr>
              <a:xfrm>
                <a:off x="168968" y="5088994"/>
                <a:ext cx="1182683" cy="446993"/>
              </a:xfrm>
              <a:prstGeom prst="roundRect">
                <a:avLst/>
              </a:prstGeom>
              <a:solidFill>
                <a:sysClr val="window" lastClr="FFFFFF">
                  <a:lumMod val="75000"/>
                </a:sys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Transport av personell</a:t>
                </a:r>
              </a:p>
            </p:txBody>
          </p:sp>
          <p:sp>
            <p:nvSpPr>
              <p:cNvPr id="91" name="Rounded Rectangle 116">
                <a:extLst>
                  <a:ext uri="{FF2B5EF4-FFF2-40B4-BE49-F238E27FC236}">
                    <a16:creationId xmlns:a16="http://schemas.microsoft.com/office/drawing/2014/main" id="{CD9FC34B-6FC2-41EC-A99E-C6C53604FF88}"/>
                  </a:ext>
                </a:extLst>
              </p:cNvPr>
              <p:cNvSpPr/>
              <p:nvPr/>
            </p:nvSpPr>
            <p:spPr>
              <a:xfrm>
                <a:off x="1890240" y="5053906"/>
                <a:ext cx="1108479" cy="507166"/>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Transport av byggevarer* og masser</a:t>
                </a:r>
              </a:p>
            </p:txBody>
          </p:sp>
          <p:sp>
            <p:nvSpPr>
              <p:cNvPr id="92" name="Rounded Rectangle 38">
                <a:extLst>
                  <a:ext uri="{FF2B5EF4-FFF2-40B4-BE49-F238E27FC236}">
                    <a16:creationId xmlns:a16="http://schemas.microsoft.com/office/drawing/2014/main" id="{98902C6E-85DF-48B0-A9CA-99516F2655AD}"/>
                  </a:ext>
                </a:extLst>
              </p:cNvPr>
              <p:cNvSpPr/>
              <p:nvPr/>
            </p:nvSpPr>
            <p:spPr>
              <a:xfrm>
                <a:off x="3180173" y="5172770"/>
                <a:ext cx="1669294" cy="388074"/>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Transport av anleggsmaskiner</a:t>
                </a:r>
              </a:p>
            </p:txBody>
          </p:sp>
        </p:grpSp>
        <p:sp>
          <p:nvSpPr>
            <p:cNvPr id="99" name="TextBox 98">
              <a:extLst>
                <a:ext uri="{FF2B5EF4-FFF2-40B4-BE49-F238E27FC236}">
                  <a16:creationId xmlns:a16="http://schemas.microsoft.com/office/drawing/2014/main" id="{BD9E8DE1-8C46-49DB-8F0D-4AAD4279CB3A}"/>
                </a:ext>
              </a:extLst>
            </p:cNvPr>
            <p:cNvSpPr txBox="1"/>
            <p:nvPr/>
          </p:nvSpPr>
          <p:spPr>
            <a:xfrm>
              <a:off x="791336" y="3632049"/>
              <a:ext cx="2402784" cy="338554"/>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800" b="1" i="0" u="none" strike="noStrike" kern="0" cap="none" spc="0" normalizeH="0" baseline="0" noProof="0">
                  <a:ln>
                    <a:noFill/>
                  </a:ln>
                  <a:solidFill>
                    <a:prstClr val="black"/>
                  </a:solidFill>
                  <a:effectLst/>
                  <a:uLnTx/>
                  <a:uFillTx/>
                  <a:latin typeface="Calibri"/>
                  <a:ea typeface="+mn-ea"/>
                  <a:cs typeface="+mn-cs"/>
                </a:rPr>
                <a:t>Steg 1: Fossilfri byggeplass innenfor </a:t>
              </a:r>
              <a:r>
                <a:rPr kumimoji="0" lang="nb-NO" sz="800" b="1" i="0" u="none" strike="noStrike" kern="0" cap="none" spc="0" normalizeH="0" baseline="0" noProof="0" err="1">
                  <a:ln>
                    <a:noFill/>
                  </a:ln>
                  <a:solidFill>
                    <a:prstClr val="black"/>
                  </a:solidFill>
                  <a:effectLst/>
                  <a:uLnTx/>
                  <a:uFillTx/>
                  <a:latin typeface="Calibri"/>
                  <a:ea typeface="+mn-ea"/>
                  <a:cs typeface="+mn-cs"/>
                </a:rPr>
                <a:t>byggegjerde</a:t>
              </a:r>
              <a:endParaRPr kumimoji="0" lang="nb-NO" sz="800" b="1" i="0" u="none" strike="noStrike" kern="0" cap="none" spc="0" normalizeH="0" baseline="0" noProof="0">
                <a:ln>
                  <a:noFill/>
                </a:ln>
                <a:solidFill>
                  <a:prstClr val="black"/>
                </a:solidFill>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b-NO" sz="800" b="1" i="0" u="none" strike="noStrike" kern="0" cap="none" spc="0" normalizeH="0" baseline="0" noProof="0">
                  <a:ln>
                    <a:noFill/>
                  </a:ln>
                  <a:solidFill>
                    <a:prstClr val="black"/>
                  </a:solidFill>
                  <a:effectLst/>
                  <a:uLnTx/>
                  <a:uFillTx/>
                  <a:latin typeface="Calibri"/>
                  <a:ea typeface="+mn-ea"/>
                  <a:cs typeface="+mn-cs"/>
                </a:rPr>
                <a:t>Steg 2: Utslippsfri byggeplass innenfor </a:t>
              </a:r>
              <a:r>
                <a:rPr kumimoji="0" lang="nb-NO" sz="800" b="1" i="0" u="none" strike="noStrike" kern="0" cap="none" spc="0" normalizeH="0" baseline="0" noProof="0" err="1">
                  <a:ln>
                    <a:noFill/>
                  </a:ln>
                  <a:solidFill>
                    <a:prstClr val="black"/>
                  </a:solidFill>
                  <a:effectLst/>
                  <a:uLnTx/>
                  <a:uFillTx/>
                  <a:latin typeface="Calibri"/>
                  <a:ea typeface="+mn-ea"/>
                  <a:cs typeface="+mn-cs"/>
                </a:rPr>
                <a:t>byggegjerde</a:t>
              </a:r>
              <a:endParaRPr kumimoji="0" lang="nb-NO" sz="800" b="1" i="0" u="none" strike="noStrike" kern="0" cap="none" spc="0" normalizeH="0" baseline="0" noProof="0">
                <a:ln>
                  <a:noFill/>
                </a:ln>
                <a:solidFill>
                  <a:prstClr val="black"/>
                </a:solidFill>
                <a:effectLst/>
                <a:uLnTx/>
                <a:uFillTx/>
                <a:latin typeface="Calibri"/>
                <a:ea typeface="+mn-ea"/>
                <a:cs typeface="+mn-cs"/>
              </a:endParaRPr>
            </a:p>
          </p:txBody>
        </p:sp>
        <p:sp>
          <p:nvSpPr>
            <p:cNvPr id="100" name="TextBox 99">
              <a:extLst>
                <a:ext uri="{FF2B5EF4-FFF2-40B4-BE49-F238E27FC236}">
                  <a16:creationId xmlns:a16="http://schemas.microsoft.com/office/drawing/2014/main" id="{A3BEECC4-56AC-444C-9655-6F5B57C406A3}"/>
                </a:ext>
              </a:extLst>
            </p:cNvPr>
            <p:cNvSpPr txBox="1"/>
            <p:nvPr/>
          </p:nvSpPr>
          <p:spPr>
            <a:xfrm>
              <a:off x="2244290" y="5771487"/>
              <a:ext cx="3427935" cy="461665"/>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800" b="1" i="0" u="none" strike="noStrike" kern="0" cap="none" spc="0" normalizeH="0" baseline="0" noProof="0">
                  <a:ln>
                    <a:noFill/>
                  </a:ln>
                  <a:solidFill>
                    <a:prstClr val="black"/>
                  </a:solidFill>
                  <a:effectLst/>
                  <a:uLnTx/>
                  <a:uFillTx/>
                  <a:latin typeface="Calibri"/>
                  <a:ea typeface="+mn-ea"/>
                  <a:cs typeface="+mn-cs"/>
                </a:rPr>
                <a:t>Steg 3: Fossilfri byggeplass inkludert transport</a:t>
              </a:r>
            </a:p>
            <a:p>
              <a:pPr marL="0" marR="0" lvl="0" indent="0" defTabSz="914400" eaLnBrk="1" fontAlgn="auto" latinLnBrk="0" hangingPunct="1">
                <a:lnSpc>
                  <a:spcPct val="100000"/>
                </a:lnSpc>
                <a:spcBef>
                  <a:spcPts val="0"/>
                </a:spcBef>
                <a:spcAft>
                  <a:spcPts val="0"/>
                </a:spcAft>
                <a:buClrTx/>
                <a:buSzTx/>
                <a:buFontTx/>
                <a:buNone/>
                <a:tabLst/>
                <a:defRPr/>
              </a:pPr>
              <a:r>
                <a:rPr kumimoji="0" lang="nb-NO" sz="800" b="1" i="0" u="none" strike="noStrike" kern="0" cap="none" spc="0" normalizeH="0" baseline="0" noProof="0">
                  <a:ln>
                    <a:noFill/>
                  </a:ln>
                  <a:solidFill>
                    <a:prstClr val="black"/>
                  </a:solidFill>
                  <a:effectLst/>
                  <a:uLnTx/>
                  <a:uFillTx/>
                  <a:latin typeface="Calibri"/>
                  <a:ea typeface="+mn-ea"/>
                  <a:cs typeface="+mn-cs"/>
                </a:rPr>
                <a:t>Steg 4: Utslippsfri byggeplass innenfor </a:t>
              </a:r>
              <a:r>
                <a:rPr kumimoji="0" lang="nb-NO" sz="800" b="1" i="0" u="none" strike="noStrike" kern="0" cap="none" spc="0" normalizeH="0" baseline="0" noProof="0" err="1">
                  <a:ln>
                    <a:noFill/>
                  </a:ln>
                  <a:solidFill>
                    <a:prstClr val="black"/>
                  </a:solidFill>
                  <a:effectLst/>
                  <a:uLnTx/>
                  <a:uFillTx/>
                  <a:latin typeface="Calibri"/>
                  <a:ea typeface="+mn-ea"/>
                  <a:cs typeface="+mn-cs"/>
                </a:rPr>
                <a:t>byggegjerde</a:t>
              </a:r>
              <a:r>
                <a:rPr kumimoji="0" lang="nb-NO" sz="800" b="1" i="0" u="none" strike="noStrike" kern="0" cap="none" spc="0" normalizeH="0" baseline="0" noProof="0">
                  <a:ln>
                    <a:noFill/>
                  </a:ln>
                  <a:solidFill>
                    <a:prstClr val="black"/>
                  </a:solidFill>
                  <a:effectLst/>
                  <a:uLnTx/>
                  <a:uFillTx/>
                  <a:latin typeface="Calibri"/>
                  <a:ea typeface="+mn-ea"/>
                  <a:cs typeface="+mn-cs"/>
                </a:rPr>
                <a:t> og fossilfri transport </a:t>
              </a:r>
            </a:p>
            <a:p>
              <a:pPr marL="0" marR="0" lvl="0" indent="0" defTabSz="914400" eaLnBrk="1" fontAlgn="auto" latinLnBrk="0" hangingPunct="1">
                <a:lnSpc>
                  <a:spcPct val="100000"/>
                </a:lnSpc>
                <a:spcBef>
                  <a:spcPts val="0"/>
                </a:spcBef>
                <a:spcAft>
                  <a:spcPts val="0"/>
                </a:spcAft>
                <a:buClrTx/>
                <a:buSzTx/>
                <a:buFontTx/>
                <a:buNone/>
                <a:tabLst/>
                <a:defRPr/>
              </a:pPr>
              <a:r>
                <a:rPr kumimoji="0" lang="nb-NO" sz="800" b="1" i="0" u="none" strike="noStrike" kern="0" cap="none" spc="0" normalizeH="0" baseline="0" noProof="0">
                  <a:ln>
                    <a:noFill/>
                  </a:ln>
                  <a:solidFill>
                    <a:prstClr val="black"/>
                  </a:solidFill>
                  <a:effectLst/>
                  <a:uLnTx/>
                  <a:uFillTx/>
                  <a:latin typeface="Calibri"/>
                  <a:ea typeface="+mn-ea"/>
                  <a:cs typeface="+mn-cs"/>
                </a:rPr>
                <a:t>Steg 5: Utslippsfri byggeplass inkludert transport</a:t>
              </a:r>
            </a:p>
          </p:txBody>
        </p:sp>
        <p:sp>
          <p:nvSpPr>
            <p:cNvPr id="101" name="TextBox 100">
              <a:extLst>
                <a:ext uri="{FF2B5EF4-FFF2-40B4-BE49-F238E27FC236}">
                  <a16:creationId xmlns:a16="http://schemas.microsoft.com/office/drawing/2014/main" id="{87CFD3B7-9906-48A0-B5CC-0FEA2ECD9BAA}"/>
                </a:ext>
              </a:extLst>
            </p:cNvPr>
            <p:cNvSpPr txBox="1"/>
            <p:nvPr/>
          </p:nvSpPr>
          <p:spPr>
            <a:xfrm>
              <a:off x="3777257" y="1361674"/>
              <a:ext cx="2397070" cy="246221"/>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000" b="1" i="0" u="none" strike="noStrike" kern="0" cap="none" spc="0" normalizeH="0" baseline="0" noProof="0">
                  <a:ln>
                    <a:noFill/>
                  </a:ln>
                  <a:solidFill>
                    <a:prstClr val="black"/>
                  </a:solidFill>
                  <a:effectLst/>
                  <a:uLnTx/>
                  <a:uFillTx/>
                  <a:latin typeface="Calibri"/>
                  <a:ea typeface="+mn-ea"/>
                  <a:cs typeface="+mn-cs"/>
                </a:rPr>
                <a:t>Steg 6: Karbon nøytral byggeplass</a:t>
              </a:r>
            </a:p>
          </p:txBody>
        </p:sp>
        <p:cxnSp>
          <p:nvCxnSpPr>
            <p:cNvPr id="102" name="Straight Arrow Connector 101">
              <a:extLst>
                <a:ext uri="{FF2B5EF4-FFF2-40B4-BE49-F238E27FC236}">
                  <a16:creationId xmlns:a16="http://schemas.microsoft.com/office/drawing/2014/main" id="{3A7D8B83-9882-4722-A94C-3F55178A2638}"/>
                </a:ext>
              </a:extLst>
            </p:cNvPr>
            <p:cNvCxnSpPr>
              <a:cxnSpLocks/>
            </p:cNvCxnSpPr>
            <p:nvPr/>
          </p:nvCxnSpPr>
          <p:spPr>
            <a:xfrm flipV="1">
              <a:off x="1281456" y="4129636"/>
              <a:ext cx="0" cy="418569"/>
            </a:xfrm>
            <a:prstGeom prst="straightConnector1">
              <a:avLst/>
            </a:prstGeom>
            <a:noFill/>
            <a:ln w="28575" cap="flat" cmpd="sng" algn="ctr">
              <a:solidFill>
                <a:sysClr val="windowText" lastClr="000000">
                  <a:lumMod val="50000"/>
                  <a:lumOff val="50000"/>
                </a:sysClr>
              </a:solidFill>
              <a:prstDash val="solid"/>
              <a:headEnd type="triangle"/>
              <a:tailEnd type="triangle"/>
            </a:ln>
            <a:effectLst/>
          </p:spPr>
        </p:cxnSp>
        <p:cxnSp>
          <p:nvCxnSpPr>
            <p:cNvPr id="103" name="Straight Arrow Connector 102">
              <a:extLst>
                <a:ext uri="{FF2B5EF4-FFF2-40B4-BE49-F238E27FC236}">
                  <a16:creationId xmlns:a16="http://schemas.microsoft.com/office/drawing/2014/main" id="{E20B47DA-660C-40CD-87CF-3D4779D486A7}"/>
                </a:ext>
              </a:extLst>
            </p:cNvPr>
            <p:cNvCxnSpPr>
              <a:cxnSpLocks/>
            </p:cNvCxnSpPr>
            <p:nvPr/>
          </p:nvCxnSpPr>
          <p:spPr>
            <a:xfrm flipH="1" flipV="1">
              <a:off x="3098862" y="4108284"/>
              <a:ext cx="699551" cy="683136"/>
            </a:xfrm>
            <a:prstGeom prst="straightConnector1">
              <a:avLst/>
            </a:prstGeom>
            <a:noFill/>
            <a:ln w="28575" cap="flat" cmpd="sng" algn="ctr">
              <a:solidFill>
                <a:srgbClr val="00B0F0"/>
              </a:solidFill>
              <a:prstDash val="solid"/>
              <a:headEnd type="triangle"/>
              <a:tailEnd type="triangle"/>
            </a:ln>
            <a:effectLst/>
          </p:spPr>
        </p:cxnSp>
        <p:cxnSp>
          <p:nvCxnSpPr>
            <p:cNvPr id="104" name="Straight Arrow Connector 103">
              <a:extLst>
                <a:ext uri="{FF2B5EF4-FFF2-40B4-BE49-F238E27FC236}">
                  <a16:creationId xmlns:a16="http://schemas.microsoft.com/office/drawing/2014/main" id="{F4ECC800-6E27-403B-8755-4B0250C69A69}"/>
                </a:ext>
              </a:extLst>
            </p:cNvPr>
            <p:cNvCxnSpPr>
              <a:cxnSpLocks/>
            </p:cNvCxnSpPr>
            <p:nvPr/>
          </p:nvCxnSpPr>
          <p:spPr>
            <a:xfrm flipV="1">
              <a:off x="2627784" y="4108282"/>
              <a:ext cx="0" cy="582067"/>
            </a:xfrm>
            <a:prstGeom prst="straightConnector1">
              <a:avLst/>
            </a:prstGeom>
            <a:noFill/>
            <a:ln w="28575" cap="flat" cmpd="sng" algn="ctr">
              <a:solidFill>
                <a:srgbClr val="00B0F0"/>
              </a:solidFill>
              <a:prstDash val="solid"/>
              <a:headEnd type="triangle"/>
              <a:tailEnd type="triangle"/>
            </a:ln>
            <a:effectLst/>
          </p:spPr>
        </p:cxnSp>
        <p:pic>
          <p:nvPicPr>
            <p:cNvPr id="105" name="Picture 104">
              <a:extLst>
                <a:ext uri="{FF2B5EF4-FFF2-40B4-BE49-F238E27FC236}">
                  <a16:creationId xmlns:a16="http://schemas.microsoft.com/office/drawing/2014/main" id="{86AB85DE-ADAF-4B02-8CF8-7E31AD9DD27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67006" y="2225450"/>
              <a:ext cx="561975" cy="400050"/>
            </a:xfrm>
            <a:prstGeom prst="rect">
              <a:avLst/>
            </a:prstGeom>
          </p:spPr>
        </p:pic>
        <p:pic>
          <p:nvPicPr>
            <p:cNvPr id="106" name="Picture 105" descr="A picture containing text, clipart&#10;&#10;Description automatically generated">
              <a:extLst>
                <a:ext uri="{FF2B5EF4-FFF2-40B4-BE49-F238E27FC236}">
                  <a16:creationId xmlns:a16="http://schemas.microsoft.com/office/drawing/2014/main" id="{383D8136-4B7D-413A-BA18-46377FB376B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25763" y="4741370"/>
              <a:ext cx="1169747" cy="542429"/>
            </a:xfrm>
            <a:prstGeom prst="rect">
              <a:avLst/>
            </a:prstGeom>
            <a:ln w="28575">
              <a:tailEnd type="arrow"/>
            </a:ln>
          </p:spPr>
        </p:pic>
        <p:pic>
          <p:nvPicPr>
            <p:cNvPr id="107" name="Picture 14" descr="Central Heating Icons - Download Free Vector Icons | Noun Project">
              <a:extLst>
                <a:ext uri="{FF2B5EF4-FFF2-40B4-BE49-F238E27FC236}">
                  <a16:creationId xmlns:a16="http://schemas.microsoft.com/office/drawing/2014/main" id="{27EC689F-27F5-45FA-8E2B-87C0AD14E84F}"/>
                </a:ext>
              </a:extLst>
            </p:cNvPr>
            <p:cNvPicPr>
              <a:picLocks noChangeAspect="1" noChangeArrowheads="1"/>
            </p:cNvPicPr>
            <p:nvPr/>
          </p:nvPicPr>
          <p:blipFill>
            <a:blip r:embed="rId20" cstate="print">
              <a:alphaModFix amt="70000"/>
              <a:extLst>
                <a:ext uri="{28A0092B-C50C-407E-A947-70E740481C1C}">
                  <a14:useLocalDpi xmlns:a14="http://schemas.microsoft.com/office/drawing/2010/main" val="0"/>
                </a:ext>
              </a:extLst>
            </a:blip>
            <a:srcRect/>
            <a:stretch>
              <a:fillRect/>
            </a:stretch>
          </p:blipFill>
          <p:spPr bwMode="auto">
            <a:xfrm>
              <a:off x="1265898" y="3077783"/>
              <a:ext cx="540240" cy="540240"/>
            </a:xfrm>
            <a:prstGeom prst="rect">
              <a:avLst/>
            </a:prstGeom>
            <a:noFill/>
            <a:extLst>
              <a:ext uri="{909E8E84-426E-40DD-AFC4-6F175D3DCCD1}">
                <a14:hiddenFill xmlns:a14="http://schemas.microsoft.com/office/drawing/2010/main">
                  <a:solidFill>
                    <a:srgbClr val="FFFFFF"/>
                  </a:solidFill>
                </a14:hiddenFill>
              </a:ext>
            </a:extLst>
          </p:spPr>
        </p:pic>
        <p:sp>
          <p:nvSpPr>
            <p:cNvPr id="108" name="Rounded Rectangle 117">
              <a:extLst>
                <a:ext uri="{FF2B5EF4-FFF2-40B4-BE49-F238E27FC236}">
                  <a16:creationId xmlns:a16="http://schemas.microsoft.com/office/drawing/2014/main" id="{1DE022F3-26D7-4FC7-8973-4D2EB391EF2B}"/>
                </a:ext>
              </a:extLst>
            </p:cNvPr>
            <p:cNvSpPr/>
            <p:nvPr/>
          </p:nvSpPr>
          <p:spPr>
            <a:xfrm>
              <a:off x="7236296" y="6343528"/>
              <a:ext cx="881759" cy="325831"/>
            </a:xfrm>
            <a:prstGeom prst="roundRect">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NS 3720</a:t>
              </a:r>
            </a:p>
          </p:txBody>
        </p:sp>
        <p:cxnSp>
          <p:nvCxnSpPr>
            <p:cNvPr id="109" name="Straight Arrow Connector 108">
              <a:extLst>
                <a:ext uri="{FF2B5EF4-FFF2-40B4-BE49-F238E27FC236}">
                  <a16:creationId xmlns:a16="http://schemas.microsoft.com/office/drawing/2014/main" id="{D0FA277E-9B14-4EEB-AB7C-F74FA52A7A66}"/>
                </a:ext>
              </a:extLst>
            </p:cNvPr>
            <p:cNvCxnSpPr>
              <a:cxnSpLocks/>
            </p:cNvCxnSpPr>
            <p:nvPr/>
          </p:nvCxnSpPr>
          <p:spPr>
            <a:xfrm>
              <a:off x="5034700" y="3934380"/>
              <a:ext cx="675644" cy="817899"/>
            </a:xfrm>
            <a:prstGeom prst="straightConnector1">
              <a:avLst/>
            </a:prstGeom>
            <a:noFill/>
            <a:ln w="28575" cap="flat" cmpd="sng" algn="ctr">
              <a:solidFill>
                <a:srgbClr val="9BBB59">
                  <a:shade val="95000"/>
                  <a:satMod val="105000"/>
                </a:srgbClr>
              </a:solidFill>
              <a:prstDash val="solid"/>
              <a:tailEnd type="arrow"/>
            </a:ln>
            <a:effectLst/>
          </p:spPr>
        </p:cxnSp>
        <p:cxnSp>
          <p:nvCxnSpPr>
            <p:cNvPr id="110" name="Straight Arrow Connector 109">
              <a:extLst>
                <a:ext uri="{FF2B5EF4-FFF2-40B4-BE49-F238E27FC236}">
                  <a16:creationId xmlns:a16="http://schemas.microsoft.com/office/drawing/2014/main" id="{F998CAE4-BDF9-48D2-BBFB-44A0F1185767}"/>
                </a:ext>
              </a:extLst>
            </p:cNvPr>
            <p:cNvCxnSpPr>
              <a:cxnSpLocks/>
            </p:cNvCxnSpPr>
            <p:nvPr/>
          </p:nvCxnSpPr>
          <p:spPr>
            <a:xfrm flipV="1">
              <a:off x="6072565" y="3618023"/>
              <a:ext cx="0" cy="1142165"/>
            </a:xfrm>
            <a:prstGeom prst="straightConnector1">
              <a:avLst/>
            </a:prstGeom>
            <a:noFill/>
            <a:ln w="28575" cap="flat" cmpd="sng" algn="ctr">
              <a:solidFill>
                <a:srgbClr val="9BBB59">
                  <a:shade val="95000"/>
                  <a:satMod val="105000"/>
                </a:srgbClr>
              </a:solidFill>
              <a:prstDash val="solid"/>
              <a:tailEnd type="arrow"/>
            </a:ln>
            <a:effectLst/>
          </p:spPr>
        </p:cxnSp>
      </p:grpSp>
    </p:spTree>
    <p:custDataLst>
      <p:tags r:id="rId1"/>
    </p:custDataLst>
    <p:extLst>
      <p:ext uri="{BB962C8B-B14F-4D97-AF65-F5344CB8AC3E}">
        <p14:creationId xmlns:p14="http://schemas.microsoft.com/office/powerpoint/2010/main" val="110804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D2C-697E-443D-87F3-D7302AC814A5}"/>
              </a:ext>
            </a:extLst>
          </p:cNvPr>
          <p:cNvSpPr>
            <a:spLocks noGrp="1"/>
          </p:cNvSpPr>
          <p:nvPr>
            <p:ph type="title"/>
          </p:nvPr>
        </p:nvSpPr>
        <p:spPr/>
        <p:txBody>
          <a:bodyPr/>
          <a:lstStyle/>
          <a:p>
            <a:r>
              <a:rPr lang="nb-NO" dirty="0"/>
              <a:t>Klimagassutslipp i forskjellige faser</a:t>
            </a:r>
          </a:p>
        </p:txBody>
      </p:sp>
      <p:graphicFrame>
        <p:nvGraphicFramePr>
          <p:cNvPr id="4" name="Diagram 3">
            <a:extLst>
              <a:ext uri="{FF2B5EF4-FFF2-40B4-BE49-F238E27FC236}">
                <a16:creationId xmlns:a16="http://schemas.microsoft.com/office/drawing/2014/main" id="{D6AF1881-C519-4D55-99CD-9A39DF39FC2C}"/>
              </a:ext>
            </a:extLst>
          </p:cNvPr>
          <p:cNvGraphicFramePr/>
          <p:nvPr>
            <p:extLst>
              <p:ext uri="{D42A27DB-BD31-4B8C-83A1-F6EECF244321}">
                <p14:modId xmlns:p14="http://schemas.microsoft.com/office/powerpoint/2010/main" val="3188237502"/>
              </p:ext>
            </p:extLst>
          </p:nvPr>
        </p:nvGraphicFramePr>
        <p:xfrm>
          <a:off x="754862" y="1896814"/>
          <a:ext cx="10104582" cy="4271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33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0128B0-EF66-664B-806D-99F82F2F4B85}"/>
              </a:ext>
            </a:extLst>
          </p:cNvPr>
          <p:cNvSpPr>
            <a:spLocks noGrp="1"/>
          </p:cNvSpPr>
          <p:nvPr>
            <p:ph type="title"/>
          </p:nvPr>
        </p:nvSpPr>
        <p:spPr/>
        <p:txBody>
          <a:bodyPr/>
          <a:lstStyle/>
          <a:p>
            <a:r>
              <a:rPr lang="nb-NO" dirty="0"/>
              <a:t>Utslipp som skjer innenfor </a:t>
            </a:r>
            <a:r>
              <a:rPr lang="nb-NO" dirty="0" err="1"/>
              <a:t>byggegjerdet</a:t>
            </a:r>
            <a:endParaRPr lang="nb-NO" dirty="0"/>
          </a:p>
        </p:txBody>
      </p:sp>
      <p:sp>
        <p:nvSpPr>
          <p:cNvPr id="3" name="Plassholder for bunntekst 2">
            <a:extLst>
              <a:ext uri="{FF2B5EF4-FFF2-40B4-BE49-F238E27FC236}">
                <a16:creationId xmlns:a16="http://schemas.microsoft.com/office/drawing/2014/main" id="{2A116226-EA90-9E42-A5CE-F0ADFA3007B0}"/>
              </a:ext>
            </a:extLst>
          </p:cNvPr>
          <p:cNvSpPr>
            <a:spLocks noGrp="1"/>
          </p:cNvSpPr>
          <p:nvPr>
            <p:ph type="ftr" sz="quarter" idx="4294967295"/>
          </p:nvPr>
        </p:nvSpPr>
        <p:spPr>
          <a:xfrm>
            <a:off x="720090" y="6508427"/>
            <a:ext cx="4114800" cy="215444"/>
          </a:xfrm>
        </p:spPr>
        <p:txBody>
          <a:bodyPr/>
          <a:lstStyle/>
          <a:p>
            <a:r>
              <a:rPr lang="nb-NO" sz="1400"/>
              <a:t>Teknologi for et bedre samfunn</a:t>
            </a:r>
          </a:p>
        </p:txBody>
      </p:sp>
      <p:pic>
        <p:nvPicPr>
          <p:cNvPr id="5" name="Picture 4">
            <a:extLst>
              <a:ext uri="{FF2B5EF4-FFF2-40B4-BE49-F238E27FC236}">
                <a16:creationId xmlns:a16="http://schemas.microsoft.com/office/drawing/2014/main" id="{4C9824A0-E9AC-4E6A-9E16-DCDB42AA8708}"/>
              </a:ext>
            </a:extLst>
          </p:cNvPr>
          <p:cNvPicPr>
            <a:picLocks noChangeAspect="1"/>
          </p:cNvPicPr>
          <p:nvPr/>
        </p:nvPicPr>
        <p:blipFill>
          <a:blip r:embed="rId3"/>
          <a:stretch>
            <a:fillRect/>
          </a:stretch>
        </p:blipFill>
        <p:spPr>
          <a:xfrm>
            <a:off x="2876817" y="1555192"/>
            <a:ext cx="6861673" cy="4829175"/>
          </a:xfrm>
          <a:prstGeom prst="rect">
            <a:avLst/>
          </a:prstGeom>
        </p:spPr>
      </p:pic>
      <p:sp>
        <p:nvSpPr>
          <p:cNvPr id="65" name="Rectangle 64">
            <a:extLst>
              <a:ext uri="{FF2B5EF4-FFF2-40B4-BE49-F238E27FC236}">
                <a16:creationId xmlns:a16="http://schemas.microsoft.com/office/drawing/2014/main" id="{69C1B2EF-9C3C-458D-B0A6-C1B18B2CF02E}"/>
              </a:ext>
            </a:extLst>
          </p:cNvPr>
          <p:cNvSpPr/>
          <p:nvPr/>
        </p:nvSpPr>
        <p:spPr>
          <a:xfrm>
            <a:off x="3010341" y="1799489"/>
            <a:ext cx="2689262" cy="2450070"/>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nb-NO" b="1" err="1">
              <a:solidFill>
                <a:schemeClr val="tx2"/>
              </a:solidFill>
            </a:endParaRPr>
          </a:p>
        </p:txBody>
      </p:sp>
    </p:spTree>
    <p:custDataLst>
      <p:tags r:id="rId1"/>
    </p:custDataLst>
    <p:extLst>
      <p:ext uri="{BB962C8B-B14F-4D97-AF65-F5344CB8AC3E}">
        <p14:creationId xmlns:p14="http://schemas.microsoft.com/office/powerpoint/2010/main" val="294149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7F2DEE5-EC4A-4C13-A278-B546C2EF24BE}"/>
              </a:ext>
            </a:extLst>
          </p:cNvPr>
          <p:cNvGrpSpPr/>
          <p:nvPr/>
        </p:nvGrpSpPr>
        <p:grpSpPr>
          <a:xfrm>
            <a:off x="7627819" y="1077458"/>
            <a:ext cx="4564181" cy="2351542"/>
            <a:chOff x="942606" y="3840978"/>
            <a:chExt cx="5277587" cy="3000794"/>
          </a:xfrm>
        </p:grpSpPr>
        <p:pic>
          <p:nvPicPr>
            <p:cNvPr id="9" name="Picture 8">
              <a:extLst>
                <a:ext uri="{FF2B5EF4-FFF2-40B4-BE49-F238E27FC236}">
                  <a16:creationId xmlns:a16="http://schemas.microsoft.com/office/drawing/2014/main" id="{1F39400C-3012-429C-9EBA-AAAD7A098A44}"/>
                </a:ext>
              </a:extLst>
            </p:cNvPr>
            <p:cNvPicPr>
              <a:picLocks noChangeAspect="1"/>
            </p:cNvPicPr>
            <p:nvPr/>
          </p:nvPicPr>
          <p:blipFill>
            <a:blip r:embed="rId3"/>
            <a:stretch>
              <a:fillRect/>
            </a:stretch>
          </p:blipFill>
          <p:spPr>
            <a:xfrm rot="5400000">
              <a:off x="2081003" y="2702581"/>
              <a:ext cx="3000794" cy="5277587"/>
            </a:xfrm>
            <a:prstGeom prst="rect">
              <a:avLst/>
            </a:prstGeom>
          </p:spPr>
        </p:pic>
        <p:sp>
          <p:nvSpPr>
            <p:cNvPr id="10" name="TextBox 9">
              <a:extLst>
                <a:ext uri="{FF2B5EF4-FFF2-40B4-BE49-F238E27FC236}">
                  <a16:creationId xmlns:a16="http://schemas.microsoft.com/office/drawing/2014/main" id="{0ABD0A11-FF71-437D-A6C0-858F8E46975F}"/>
                </a:ext>
              </a:extLst>
            </p:cNvPr>
            <p:cNvSpPr txBox="1"/>
            <p:nvPr/>
          </p:nvSpPr>
          <p:spPr>
            <a:xfrm>
              <a:off x="942606" y="6370469"/>
              <a:ext cx="4086550" cy="471303"/>
            </a:xfrm>
            <a:prstGeom prst="rect">
              <a:avLst/>
            </a:prstGeom>
            <a:solidFill>
              <a:schemeClr val="bg1"/>
            </a:solidFill>
          </p:spPr>
          <p:txBody>
            <a:bodyPr wrap="square" rtlCol="0">
              <a:spAutoFit/>
            </a:bodyPr>
            <a:lstStyle/>
            <a:p>
              <a:r>
                <a:rPr lang="nb-NO" dirty="0"/>
                <a:t>Campus Evenstad. Kilde: SINTEF</a:t>
              </a:r>
            </a:p>
          </p:txBody>
        </p:sp>
      </p:grpSp>
      <p:sp>
        <p:nvSpPr>
          <p:cNvPr id="5" name="Title 4">
            <a:extLst>
              <a:ext uri="{FF2B5EF4-FFF2-40B4-BE49-F238E27FC236}">
                <a16:creationId xmlns:a16="http://schemas.microsoft.com/office/drawing/2014/main" id="{AE5A9598-CDFC-4019-A9D0-DBD65193EEF4}"/>
              </a:ext>
            </a:extLst>
          </p:cNvPr>
          <p:cNvSpPr>
            <a:spLocks noGrp="1"/>
          </p:cNvSpPr>
          <p:nvPr>
            <p:ph type="title"/>
          </p:nvPr>
        </p:nvSpPr>
        <p:spPr>
          <a:xfrm>
            <a:off x="2102645" y="379964"/>
            <a:ext cx="9369266" cy="697493"/>
          </a:xfrm>
        </p:spPr>
        <p:txBody>
          <a:bodyPr/>
          <a:lstStyle/>
          <a:p>
            <a:r>
              <a:rPr lang="nb-NO" dirty="0"/>
              <a:t>Datainnsamling og erfaringer</a:t>
            </a:r>
          </a:p>
        </p:txBody>
      </p:sp>
      <p:sp>
        <p:nvSpPr>
          <p:cNvPr id="6" name="Text Placeholder 5">
            <a:extLst>
              <a:ext uri="{FF2B5EF4-FFF2-40B4-BE49-F238E27FC236}">
                <a16:creationId xmlns:a16="http://schemas.microsoft.com/office/drawing/2014/main" id="{8B99B7EF-09A1-4DF1-A4FE-93193F88FA91}"/>
              </a:ext>
            </a:extLst>
          </p:cNvPr>
          <p:cNvSpPr>
            <a:spLocks noGrp="1"/>
          </p:cNvSpPr>
          <p:nvPr>
            <p:ph type="body" sz="quarter" idx="12"/>
          </p:nvPr>
        </p:nvSpPr>
        <p:spPr>
          <a:xfrm>
            <a:off x="548641" y="1740138"/>
            <a:ext cx="7275030" cy="4428891"/>
          </a:xfrm>
        </p:spPr>
        <p:txBody>
          <a:bodyPr/>
          <a:lstStyle/>
          <a:p>
            <a:r>
              <a:rPr lang="nb-NO" dirty="0"/>
              <a:t>Behov for kartlegging av energibruk til anleggsmaskiner</a:t>
            </a:r>
          </a:p>
          <a:p>
            <a:pPr lvl="1"/>
            <a:r>
              <a:rPr lang="nb-NO" dirty="0"/>
              <a:t>Hvor stor andel utgjør byggeprosessen og i hvilke byggefaser og arbeidsoppgaver vil man få størst effekt ved en overgang</a:t>
            </a:r>
          </a:p>
          <a:p>
            <a:r>
              <a:rPr lang="nb-NO" dirty="0"/>
              <a:t>Uttesting av fossilfrie og utslippsfrie anleggsmaskiner</a:t>
            </a:r>
          </a:p>
          <a:p>
            <a:pPr marL="0" indent="0">
              <a:buNone/>
            </a:pPr>
            <a:endParaRPr lang="nb-NO" dirty="0"/>
          </a:p>
        </p:txBody>
      </p:sp>
      <p:grpSp>
        <p:nvGrpSpPr>
          <p:cNvPr id="7" name="Group 6">
            <a:extLst>
              <a:ext uri="{FF2B5EF4-FFF2-40B4-BE49-F238E27FC236}">
                <a16:creationId xmlns:a16="http://schemas.microsoft.com/office/drawing/2014/main" id="{A47230DF-1F87-4AC0-B0B3-5AA194E9BF95}"/>
              </a:ext>
            </a:extLst>
          </p:cNvPr>
          <p:cNvGrpSpPr/>
          <p:nvPr/>
        </p:nvGrpSpPr>
        <p:grpSpPr>
          <a:xfrm>
            <a:off x="1584040" y="3720083"/>
            <a:ext cx="4734752" cy="2757953"/>
            <a:chOff x="6267450" y="1537835"/>
            <a:chExt cx="5782502" cy="3258468"/>
          </a:xfrm>
        </p:grpSpPr>
        <p:pic>
          <p:nvPicPr>
            <p:cNvPr id="3" name="Picture 2">
              <a:extLst>
                <a:ext uri="{FF2B5EF4-FFF2-40B4-BE49-F238E27FC236}">
                  <a16:creationId xmlns:a16="http://schemas.microsoft.com/office/drawing/2014/main" id="{FF4721D2-31C7-47CE-88B5-C9B0C933FFB8}"/>
                </a:ext>
              </a:extLst>
            </p:cNvPr>
            <p:cNvPicPr>
              <a:picLocks noChangeAspect="1"/>
            </p:cNvPicPr>
            <p:nvPr/>
          </p:nvPicPr>
          <p:blipFill>
            <a:blip r:embed="rId4"/>
            <a:stretch>
              <a:fillRect/>
            </a:stretch>
          </p:blipFill>
          <p:spPr>
            <a:xfrm>
              <a:off x="6267450" y="1537835"/>
              <a:ext cx="5782502" cy="3258468"/>
            </a:xfrm>
            <a:prstGeom prst="rect">
              <a:avLst/>
            </a:prstGeom>
          </p:spPr>
        </p:pic>
        <p:sp>
          <p:nvSpPr>
            <p:cNvPr id="4" name="TextBox 3">
              <a:extLst>
                <a:ext uri="{FF2B5EF4-FFF2-40B4-BE49-F238E27FC236}">
                  <a16:creationId xmlns:a16="http://schemas.microsoft.com/office/drawing/2014/main" id="{ABFE1E09-81EA-47E1-9E4B-777061E2CDD1}"/>
                </a:ext>
              </a:extLst>
            </p:cNvPr>
            <p:cNvSpPr txBox="1"/>
            <p:nvPr/>
          </p:nvSpPr>
          <p:spPr>
            <a:xfrm>
              <a:off x="6267450" y="4426971"/>
              <a:ext cx="3400425" cy="369332"/>
            </a:xfrm>
            <a:prstGeom prst="rect">
              <a:avLst/>
            </a:prstGeom>
            <a:solidFill>
              <a:schemeClr val="bg1"/>
            </a:solidFill>
          </p:spPr>
          <p:txBody>
            <a:bodyPr wrap="square" rtlCol="0">
              <a:spAutoFit/>
            </a:bodyPr>
            <a:lstStyle/>
            <a:p>
              <a:r>
                <a:rPr lang="nb-NO" dirty="0"/>
                <a:t>Olav V gate, Kilde. NASTA </a:t>
              </a:r>
            </a:p>
          </p:txBody>
        </p:sp>
      </p:grpSp>
      <p:grpSp>
        <p:nvGrpSpPr>
          <p:cNvPr id="15" name="Group 14">
            <a:extLst>
              <a:ext uri="{FF2B5EF4-FFF2-40B4-BE49-F238E27FC236}">
                <a16:creationId xmlns:a16="http://schemas.microsoft.com/office/drawing/2014/main" id="{E36322AE-CA5F-498D-94E4-B5FDFE46FA1D}"/>
              </a:ext>
            </a:extLst>
          </p:cNvPr>
          <p:cNvGrpSpPr/>
          <p:nvPr/>
        </p:nvGrpSpPr>
        <p:grpSpPr>
          <a:xfrm>
            <a:off x="8311492" y="3692977"/>
            <a:ext cx="3033898" cy="2476052"/>
            <a:chOff x="8162719" y="562423"/>
            <a:chExt cx="3033898" cy="2476052"/>
          </a:xfrm>
        </p:grpSpPr>
        <p:pic>
          <p:nvPicPr>
            <p:cNvPr id="13" name="Picture 12">
              <a:extLst>
                <a:ext uri="{FF2B5EF4-FFF2-40B4-BE49-F238E27FC236}">
                  <a16:creationId xmlns:a16="http://schemas.microsoft.com/office/drawing/2014/main" id="{563318E1-EC66-4DFE-B44A-7C1D1CA41CF4}"/>
                </a:ext>
              </a:extLst>
            </p:cNvPr>
            <p:cNvPicPr>
              <a:picLocks noChangeAspect="1"/>
            </p:cNvPicPr>
            <p:nvPr/>
          </p:nvPicPr>
          <p:blipFill>
            <a:blip r:embed="rId5"/>
            <a:stretch>
              <a:fillRect/>
            </a:stretch>
          </p:blipFill>
          <p:spPr>
            <a:xfrm>
              <a:off x="8162719" y="562423"/>
              <a:ext cx="3033898" cy="2476052"/>
            </a:xfrm>
            <a:prstGeom prst="rect">
              <a:avLst/>
            </a:prstGeom>
          </p:spPr>
        </p:pic>
        <p:sp>
          <p:nvSpPr>
            <p:cNvPr id="14" name="TextBox 13">
              <a:extLst>
                <a:ext uri="{FF2B5EF4-FFF2-40B4-BE49-F238E27FC236}">
                  <a16:creationId xmlns:a16="http://schemas.microsoft.com/office/drawing/2014/main" id="{AA714934-0ED8-4785-B476-CC8FEB2DAF0C}"/>
                </a:ext>
              </a:extLst>
            </p:cNvPr>
            <p:cNvSpPr txBox="1"/>
            <p:nvPr/>
          </p:nvSpPr>
          <p:spPr>
            <a:xfrm>
              <a:off x="8162719" y="2669143"/>
              <a:ext cx="3033898" cy="369332"/>
            </a:xfrm>
            <a:prstGeom prst="rect">
              <a:avLst/>
            </a:prstGeom>
            <a:solidFill>
              <a:schemeClr val="bg1"/>
            </a:solidFill>
          </p:spPr>
          <p:txBody>
            <a:bodyPr wrap="square" rtlCol="0">
              <a:spAutoFit/>
            </a:bodyPr>
            <a:lstStyle/>
            <a:p>
              <a:r>
                <a:rPr lang="nb-NO"/>
                <a:t>Lia Barnehage. Kilde: SINTEF</a:t>
              </a:r>
            </a:p>
          </p:txBody>
        </p:sp>
      </p:grpSp>
    </p:spTree>
    <p:extLst>
      <p:ext uri="{BB962C8B-B14F-4D97-AF65-F5344CB8AC3E}">
        <p14:creationId xmlns:p14="http://schemas.microsoft.com/office/powerpoint/2010/main" val="56503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728F-B76F-4C95-A957-058ACB62031A}"/>
              </a:ext>
            </a:extLst>
          </p:cNvPr>
          <p:cNvPicPr>
            <a:picLocks noChangeAspect="1"/>
          </p:cNvPicPr>
          <p:nvPr/>
        </p:nvPicPr>
        <p:blipFill rotWithShape="1">
          <a:blip r:embed="rId3"/>
          <a:srcRect t="6736"/>
          <a:stretch/>
        </p:blipFill>
        <p:spPr>
          <a:xfrm>
            <a:off x="7543801" y="1406719"/>
            <a:ext cx="4561531" cy="2611410"/>
          </a:xfrm>
          <a:prstGeom prst="rect">
            <a:avLst/>
          </a:prstGeom>
        </p:spPr>
      </p:pic>
      <p:sp>
        <p:nvSpPr>
          <p:cNvPr id="2" name="Title 1">
            <a:extLst>
              <a:ext uri="{FF2B5EF4-FFF2-40B4-BE49-F238E27FC236}">
                <a16:creationId xmlns:a16="http://schemas.microsoft.com/office/drawing/2014/main" id="{22DCD5E3-3B5F-445E-A05A-84FF04659F2A}"/>
              </a:ext>
            </a:extLst>
          </p:cNvPr>
          <p:cNvSpPr>
            <a:spLocks noGrp="1"/>
          </p:cNvSpPr>
          <p:nvPr>
            <p:ph type="title"/>
          </p:nvPr>
        </p:nvSpPr>
        <p:spPr/>
        <p:txBody>
          <a:bodyPr/>
          <a:lstStyle/>
          <a:p>
            <a:r>
              <a:rPr lang="nb-NO"/>
              <a:t>Utslipp fra byggeplass Campus Evenstad og Lia barnehage</a:t>
            </a:r>
          </a:p>
        </p:txBody>
      </p:sp>
      <p:pic>
        <p:nvPicPr>
          <p:cNvPr id="5" name="Picture 4">
            <a:extLst>
              <a:ext uri="{FF2B5EF4-FFF2-40B4-BE49-F238E27FC236}">
                <a16:creationId xmlns:a16="http://schemas.microsoft.com/office/drawing/2014/main" id="{137576BE-3748-43DF-9E07-B28C669FF71D}"/>
              </a:ext>
            </a:extLst>
          </p:cNvPr>
          <p:cNvPicPr>
            <a:picLocks noChangeAspect="1"/>
          </p:cNvPicPr>
          <p:nvPr/>
        </p:nvPicPr>
        <p:blipFill>
          <a:blip r:embed="rId4"/>
          <a:stretch>
            <a:fillRect/>
          </a:stretch>
        </p:blipFill>
        <p:spPr>
          <a:xfrm>
            <a:off x="3403107" y="4074922"/>
            <a:ext cx="8068801" cy="2562583"/>
          </a:xfrm>
          <a:prstGeom prst="rect">
            <a:avLst/>
          </a:prstGeom>
        </p:spPr>
      </p:pic>
      <p:sp>
        <p:nvSpPr>
          <p:cNvPr id="9" name="Rectangle: Rounded Corners 8">
            <a:extLst>
              <a:ext uri="{FF2B5EF4-FFF2-40B4-BE49-F238E27FC236}">
                <a16:creationId xmlns:a16="http://schemas.microsoft.com/office/drawing/2014/main" id="{A056FE84-320C-4C06-AFE3-625C0ED258D4}"/>
              </a:ext>
            </a:extLst>
          </p:cNvPr>
          <p:cNvSpPr/>
          <p:nvPr/>
        </p:nvSpPr>
        <p:spPr>
          <a:xfrm>
            <a:off x="3403108" y="4449734"/>
            <a:ext cx="8068801" cy="643975"/>
          </a:xfrm>
          <a:prstGeom prst="roundRect">
            <a:avLst/>
          </a:prstGeom>
          <a:noFill/>
          <a:ln w="28575" cap="flat" cmpd="sng" algn="ctr">
            <a:solidFill>
              <a:schemeClr val="accent6">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b-NO" b="1" err="1">
              <a:solidFill>
                <a:schemeClr val="tx2"/>
              </a:solidFill>
            </a:endParaRPr>
          </a:p>
        </p:txBody>
      </p:sp>
      <p:sp>
        <p:nvSpPr>
          <p:cNvPr id="10" name="Rectangle: Rounded Corners 9">
            <a:extLst>
              <a:ext uri="{FF2B5EF4-FFF2-40B4-BE49-F238E27FC236}">
                <a16:creationId xmlns:a16="http://schemas.microsoft.com/office/drawing/2014/main" id="{A3F3503E-908B-457D-A7F2-3CA499562681}"/>
              </a:ext>
            </a:extLst>
          </p:cNvPr>
          <p:cNvSpPr/>
          <p:nvPr/>
        </p:nvSpPr>
        <p:spPr>
          <a:xfrm>
            <a:off x="3403107" y="5136705"/>
            <a:ext cx="8068801" cy="1236196"/>
          </a:xfrm>
          <a:prstGeom prst="roundRect">
            <a:avLst/>
          </a:prstGeom>
          <a:noFill/>
          <a:ln w="28575" cap="flat" cmpd="sng" algn="ctr">
            <a:solidFill>
              <a:schemeClr val="accent3">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b-NO" b="1" err="1">
              <a:solidFill>
                <a:schemeClr val="tx2"/>
              </a:solidFill>
            </a:endParaRPr>
          </a:p>
        </p:txBody>
      </p:sp>
      <p:grpSp>
        <p:nvGrpSpPr>
          <p:cNvPr id="15" name="Group 14">
            <a:extLst>
              <a:ext uri="{FF2B5EF4-FFF2-40B4-BE49-F238E27FC236}">
                <a16:creationId xmlns:a16="http://schemas.microsoft.com/office/drawing/2014/main" id="{33BDD63B-F51B-475E-AF04-D28962EEAD2E}"/>
              </a:ext>
            </a:extLst>
          </p:cNvPr>
          <p:cNvGrpSpPr/>
          <p:nvPr/>
        </p:nvGrpSpPr>
        <p:grpSpPr>
          <a:xfrm>
            <a:off x="576756" y="1434847"/>
            <a:ext cx="7077655" cy="2611410"/>
            <a:chOff x="237547" y="1421349"/>
            <a:chExt cx="7077655" cy="2611410"/>
          </a:xfrm>
        </p:grpSpPr>
        <p:pic>
          <p:nvPicPr>
            <p:cNvPr id="7" name="Picture 6">
              <a:extLst>
                <a:ext uri="{FF2B5EF4-FFF2-40B4-BE49-F238E27FC236}">
                  <a16:creationId xmlns:a16="http://schemas.microsoft.com/office/drawing/2014/main" id="{06E45A46-5F76-438A-A841-0B7D27007DFE}"/>
                </a:ext>
              </a:extLst>
            </p:cNvPr>
            <p:cNvPicPr>
              <a:picLocks noChangeAspect="1"/>
            </p:cNvPicPr>
            <p:nvPr/>
          </p:nvPicPr>
          <p:blipFill>
            <a:blip r:embed="rId5"/>
            <a:stretch>
              <a:fillRect/>
            </a:stretch>
          </p:blipFill>
          <p:spPr>
            <a:xfrm>
              <a:off x="237547" y="1421349"/>
              <a:ext cx="7077654" cy="2611410"/>
            </a:xfrm>
            <a:prstGeom prst="rect">
              <a:avLst/>
            </a:prstGeom>
          </p:spPr>
        </p:pic>
        <p:sp>
          <p:nvSpPr>
            <p:cNvPr id="8" name="Rectangle: Rounded Corners 7">
              <a:extLst>
                <a:ext uri="{FF2B5EF4-FFF2-40B4-BE49-F238E27FC236}">
                  <a16:creationId xmlns:a16="http://schemas.microsoft.com/office/drawing/2014/main" id="{317C633F-9EED-4E9D-8CF1-3A4F8FD9D4B6}"/>
                </a:ext>
              </a:extLst>
            </p:cNvPr>
            <p:cNvSpPr/>
            <p:nvPr/>
          </p:nvSpPr>
          <p:spPr>
            <a:xfrm>
              <a:off x="237547" y="2200275"/>
              <a:ext cx="7077654" cy="361950"/>
            </a:xfrm>
            <a:prstGeom prst="roundRect">
              <a:avLst/>
            </a:prstGeom>
            <a:noFill/>
            <a:ln w="28575" cap="flat" cmpd="sng" algn="ctr">
              <a:solidFill>
                <a:schemeClr val="accent6">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b-NO" b="1" err="1">
                <a:solidFill>
                  <a:schemeClr val="tx2"/>
                </a:solidFill>
              </a:endParaRPr>
            </a:p>
          </p:txBody>
        </p:sp>
        <p:sp>
          <p:nvSpPr>
            <p:cNvPr id="11" name="Rectangle: Rounded Corners 10">
              <a:extLst>
                <a:ext uri="{FF2B5EF4-FFF2-40B4-BE49-F238E27FC236}">
                  <a16:creationId xmlns:a16="http://schemas.microsoft.com/office/drawing/2014/main" id="{6B307B93-D3E8-4468-80EB-4548D54B9C39}"/>
                </a:ext>
              </a:extLst>
            </p:cNvPr>
            <p:cNvSpPr/>
            <p:nvPr/>
          </p:nvSpPr>
          <p:spPr>
            <a:xfrm>
              <a:off x="237548" y="2590890"/>
              <a:ext cx="7077654" cy="275494"/>
            </a:xfrm>
            <a:prstGeom prst="roundRect">
              <a:avLst/>
            </a:prstGeom>
            <a:noFill/>
            <a:ln w="28575" cap="flat" cmpd="sng" algn="ctr">
              <a:solidFill>
                <a:schemeClr val="accent3">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b-NO" b="1" err="1">
                <a:solidFill>
                  <a:schemeClr val="tx2"/>
                </a:solidFill>
              </a:endParaRPr>
            </a:p>
          </p:txBody>
        </p:sp>
      </p:grpSp>
      <p:sp>
        <p:nvSpPr>
          <p:cNvPr id="14" name="TextBox 13">
            <a:extLst>
              <a:ext uri="{FF2B5EF4-FFF2-40B4-BE49-F238E27FC236}">
                <a16:creationId xmlns:a16="http://schemas.microsoft.com/office/drawing/2014/main" id="{41A0DDA9-507A-495B-BBD7-1180D9BB6F4D}"/>
              </a:ext>
            </a:extLst>
          </p:cNvPr>
          <p:cNvSpPr txBox="1"/>
          <p:nvPr/>
        </p:nvSpPr>
        <p:spPr>
          <a:xfrm rot="16200000">
            <a:off x="-522487" y="2419722"/>
            <a:ext cx="1829155" cy="369332"/>
          </a:xfrm>
          <a:prstGeom prst="rect">
            <a:avLst/>
          </a:prstGeom>
          <a:noFill/>
        </p:spPr>
        <p:txBody>
          <a:bodyPr wrap="none" rtlCol="0">
            <a:spAutoFit/>
          </a:bodyPr>
          <a:lstStyle/>
          <a:p>
            <a:r>
              <a:rPr lang="nb-NO" dirty="0"/>
              <a:t>Campus Evenstad</a:t>
            </a:r>
          </a:p>
        </p:txBody>
      </p:sp>
      <p:sp>
        <p:nvSpPr>
          <p:cNvPr id="16" name="TextBox 15">
            <a:extLst>
              <a:ext uri="{FF2B5EF4-FFF2-40B4-BE49-F238E27FC236}">
                <a16:creationId xmlns:a16="http://schemas.microsoft.com/office/drawing/2014/main" id="{23ECB120-34C8-4CF0-B734-5334D5980EE5}"/>
              </a:ext>
            </a:extLst>
          </p:cNvPr>
          <p:cNvSpPr txBox="1"/>
          <p:nvPr/>
        </p:nvSpPr>
        <p:spPr>
          <a:xfrm rot="16200000">
            <a:off x="2372354" y="5178499"/>
            <a:ext cx="1506823" cy="369332"/>
          </a:xfrm>
          <a:prstGeom prst="rect">
            <a:avLst/>
          </a:prstGeom>
          <a:noFill/>
        </p:spPr>
        <p:txBody>
          <a:bodyPr wrap="none" rtlCol="0">
            <a:spAutoFit/>
          </a:bodyPr>
          <a:lstStyle/>
          <a:p>
            <a:r>
              <a:rPr lang="nb-NO"/>
              <a:t>Lia Barnehage</a:t>
            </a:r>
          </a:p>
        </p:txBody>
      </p:sp>
      <p:sp>
        <p:nvSpPr>
          <p:cNvPr id="17" name="TextBox 16">
            <a:extLst>
              <a:ext uri="{FF2B5EF4-FFF2-40B4-BE49-F238E27FC236}">
                <a16:creationId xmlns:a16="http://schemas.microsoft.com/office/drawing/2014/main" id="{8795BE24-9D97-4206-82BF-787016E457AD}"/>
              </a:ext>
            </a:extLst>
          </p:cNvPr>
          <p:cNvSpPr txBox="1"/>
          <p:nvPr/>
        </p:nvSpPr>
        <p:spPr>
          <a:xfrm>
            <a:off x="-77718" y="6495666"/>
            <a:ext cx="7515225" cy="400110"/>
          </a:xfrm>
          <a:prstGeom prst="rect">
            <a:avLst/>
          </a:prstGeom>
          <a:noFill/>
        </p:spPr>
        <p:txBody>
          <a:bodyPr wrap="square">
            <a:spAutoFit/>
          </a:bodyPr>
          <a:lstStyle/>
          <a:p>
            <a:r>
              <a:rPr lang="nb-NO" sz="1000" dirty="0"/>
              <a:t>https://sintef.brage.unit.no/sintef-xmlui/handle/11250/2467440</a:t>
            </a:r>
          </a:p>
          <a:p>
            <a:r>
              <a:rPr lang="nb-NO" sz="1000" dirty="0"/>
              <a:t>https://www.sintefbok.no/book/index/1193/ghg_emission_calculation_from_construction_phase_of_lia_barnehage</a:t>
            </a:r>
          </a:p>
        </p:txBody>
      </p:sp>
    </p:spTree>
    <p:extLst>
      <p:ext uri="{BB962C8B-B14F-4D97-AF65-F5344CB8AC3E}">
        <p14:creationId xmlns:p14="http://schemas.microsoft.com/office/powerpoint/2010/main" val="20111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7469247412389786"/>
</p:tagLst>
</file>

<file path=ppt/tags/tag2.xml><?xml version="1.0" encoding="utf-8"?>
<p:tagLst xmlns:a="http://schemas.openxmlformats.org/drawingml/2006/main" xmlns:r="http://schemas.openxmlformats.org/officeDocument/2006/relationships" xmlns:p="http://schemas.openxmlformats.org/presentationml/2006/main">
  <p:tag name="TEMPLAFYSLIDEID" val="637469247412389787"/>
</p:tagLst>
</file>

<file path=ppt/tags/tag3.xml><?xml version="1.0" encoding="utf-8"?>
<p:tagLst xmlns:a="http://schemas.openxmlformats.org/drawingml/2006/main" xmlns:r="http://schemas.openxmlformats.org/officeDocument/2006/relationships" xmlns:p="http://schemas.openxmlformats.org/presentationml/2006/main">
  <p:tag name="TEMPLAFYSLIDEID" val="637469247412389787"/>
</p:tagLst>
</file>

<file path=ppt/tags/tag4.xml><?xml version="1.0" encoding="utf-8"?>
<p:tagLst xmlns:a="http://schemas.openxmlformats.org/drawingml/2006/main" xmlns:r="http://schemas.openxmlformats.org/officeDocument/2006/relationships" xmlns:p="http://schemas.openxmlformats.org/presentationml/2006/main">
  <p:tag name="TEMPLAFYSLIDEID" val="637469247412389787"/>
</p:tagLst>
</file>

<file path=ppt/tags/tag5.xml><?xml version="1.0" encoding="utf-8"?>
<p:tagLst xmlns:a="http://schemas.openxmlformats.org/drawingml/2006/main" xmlns:r="http://schemas.openxmlformats.org/officeDocument/2006/relationships" xmlns:p="http://schemas.openxmlformats.org/presentationml/2006/main">
  <p:tag name="TEMPLAFYSLIDEID" val="637469247412389787"/>
</p:tagLst>
</file>

<file path=ppt/tags/tag6.xml><?xml version="1.0" encoding="utf-8"?>
<p:tagLst xmlns:a="http://schemas.openxmlformats.org/drawingml/2006/main" xmlns:r="http://schemas.openxmlformats.org/officeDocument/2006/relationships" xmlns:p="http://schemas.openxmlformats.org/presentationml/2006/main">
  <p:tag name="TEMPLAFYSLIDEID" val="637469247412389788"/>
</p:tagLst>
</file>

<file path=ppt/theme/theme1.xml><?xml version="1.0" encoding="utf-8"?>
<a:theme xmlns:a="http://schemas.openxmlformats.org/drawingml/2006/main" name="Uten bunnlinje">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ntef mal.potx" id="{4D5DFB5A-7851-4743-9FEE-6575BAE5260D}" vid="{82A59459-72E6-4469-9D3C-91119E22DD93}"/>
    </a:ext>
  </a:extLst>
</a:theme>
</file>

<file path=ppt/theme/theme2.xml><?xml version="1.0" encoding="utf-8"?>
<a:theme xmlns:a="http://schemas.openxmlformats.org/drawingml/2006/main" name="Med blå bunnlinje">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ntef mal.potx" id="{4D5DFB5A-7851-4743-9FEE-6575BAE5260D}" vid="{CD4B1333-B23E-4CA5-A2CB-431C5232346F}"/>
    </a:ext>
  </a:extLst>
</a:theme>
</file>

<file path=ppt/theme/theme3.xml><?xml version="1.0" encoding="utf-8"?>
<a:theme xmlns:a="http://schemas.openxmlformats.org/drawingml/2006/main" name="Uten bunnline (Blå)">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ntef mal.potx" id="{4D5DFB5A-7851-4743-9FEE-6575BAE5260D}" vid="{82A59459-72E6-4469-9D3C-91119E22DD93}"/>
    </a:ext>
  </a:extLst>
</a:theme>
</file>

<file path=ppt/theme/theme4.xml><?xml version="1.0" encoding="utf-8"?>
<a:theme xmlns:a="http://schemas.openxmlformats.org/drawingml/2006/main" name="Med mørk grønn bunnlinje">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ntef mal.potx" id="{4D5DFB5A-7851-4743-9FEE-6575BAE5260D}" vid="{CD4B1333-B23E-4CA5-A2CB-431C5232346F}"/>
    </a:ext>
  </a:extLst>
</a:theme>
</file>

<file path=ppt/theme/theme5.xml><?xml version="1.0" encoding="utf-8"?>
<a:theme xmlns:a="http://schemas.openxmlformats.org/drawingml/2006/main" name="Med grønn bunnlinje">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ntef mal.potx" id="{4D5DFB5A-7851-4743-9FEE-6575BAE5260D}" vid="{79FDC3EE-BB6F-42E0-8E0F-DE68914440D8}"/>
    </a:ext>
  </a:extLst>
</a:theme>
</file>

<file path=ppt/theme/theme6.xml><?xml version="1.0" encoding="utf-8"?>
<a:theme xmlns:a="http://schemas.openxmlformats.org/drawingml/2006/main" name="Med gul bunnlinje">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ntef mal.potx" id="{4D5DFB5A-7851-4743-9FEE-6575BAE5260D}" vid="{8FFC7C1F-DC70-437B-BCF1-E44AAF85B9A2}"/>
    </a:ext>
  </a:extLst>
</a:theme>
</file>

<file path=ppt/theme/theme7.xml><?xml version="1.0" encoding="utf-8"?>
<a:theme xmlns:a="http://schemas.openxmlformats.org/drawingml/2006/main" name="Kapitteldeler">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ntef mal.potx" id="{4D5DFB5A-7851-4743-9FEE-6575BAE5260D}" vid="{CD4B1333-B23E-4CA5-A2CB-431C523234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rpSiteZipContact xmlns="8bbd4995-53b7-43e2-b62f-10947586ac31" xsi:nil="true"/>
    <CorpSiteProjectLeader xmlns="8bbd4995-53b7-43e2-b62f-10947586ac31">
      <UserInfo>
        <DisplayName/>
        <AccountId xsi:nil="true"/>
        <AccountType/>
      </UserInfo>
    </CorpSiteProjectLeader>
    <CorpSiteSubTitle xmlns="8bbd4995-53b7-43e2-b62f-10947586ac31" xsi:nil="true"/>
    <CorpSiteTags xmlns="8bbd4995-53b7-43e2-b62f-10947586ac31" xsi:nil="true"/>
    <CorpSiteISBN xmlns="8bbd4995-53b7-43e2-b62f-10947586ac31" xsi:nil="true"/>
    <CorpSiteInstitute xmlns="8bbd4995-53b7-43e2-b62f-10947586ac31" xsi:nil="true"/>
    <CorpWorkflowFeedback xmlns="8bbd4995-53b7-43e2-b62f-10947586ac31" xsi:nil="true"/>
    <CorpSiteAccess xmlns="8bbd4995-53b7-43e2-b62f-10947586ac31">Kun navngitte medlemmer</CorpSiteAccess>
    <CorpSiteRecipientPerson xmlns="8bbd4995-53b7-43e2-b62f-10947586ac31" xsi:nil="true"/>
    <CorpSiteProjectNumber xmlns="8bbd4995-53b7-43e2-b62f-10947586ac31" xsi:nil="true"/>
    <CorpSiteProjectName xmlns="8bbd4995-53b7-43e2-b62f-10947586ac31" xsi:nil="true"/>
    <CorpDocInstitute xmlns="8bbd4995-53b7-43e2-b62f-10947586ac31" xsi:nil="true"/>
    <CorpSiteInstitutePhone xmlns="8bbd4995-53b7-43e2-b62f-10947586ac31" xsi:nil="true"/>
    <CorpSiteProjectOwner xmlns="8bbd4995-53b7-43e2-b62f-10947586ac31">
      <UserInfo>
        <DisplayName/>
        <AccountId xsi:nil="true"/>
        <AccountType/>
      </UserInfo>
    </CorpSiteProjectOwner>
    <CorpDocPageClassificationNbNo xmlns="8bbd4995-53b7-43e2-b62f-10947586ac31">Åpen</CorpDocPageClassificationNbNo>
    <CorpDocClassificationEnUs xmlns="8bbd4995-53b7-43e2-b62f-10947586ac31">Unrestricted</CorpDocClassificationEnUs>
    <CorpDocClassificationNbNo xmlns="8bbd4995-53b7-43e2-b62f-10947586ac31">Åpen</CorpDocClassificationNbNo>
    <CorpWorkflowStatus xmlns="8bbd4995-53b7-43e2-b62f-10947586ac31" xsi:nil="true"/>
    <CorpSiteClassification xmlns="8bbd4995-53b7-43e2-b62f-10947586ac31">Åpen</CorpSiteClassification>
    <CorpSiteInstituteEmail xmlns="8bbd4995-53b7-43e2-b62f-10947586ac31" xsi:nil="true"/>
    <CorpSiteCoAuthors xmlns="8bbd4995-53b7-43e2-b62f-10947586ac31" xsi:nil="true"/>
    <CorpSiteDocumentAuthor xmlns="8bbd4995-53b7-43e2-b62f-10947586ac31">
      <UserInfo>
        <DisplayName/>
        <AccountId xsi:nil="true"/>
        <AccountType/>
      </UserInfo>
    </CorpSiteDocumentAuthor>
    <CorpSiteInstituteEnUs xmlns="8bbd4995-53b7-43e2-b62f-10947586ac31" xsi:nil="true"/>
    <CorpSiteRecipientCompany xmlns="8bbd4995-53b7-43e2-b62f-10947586ac31" xsi:nil="true"/>
    <CorpSiteDocLanguage xmlns="8bbd4995-53b7-43e2-b62f-10947586ac31" xsi:nil="true"/>
    <CorpDocVersion xmlns="8bbd4995-53b7-43e2-b62f-10947586ac31" xsi:nil="true"/>
    <CorpWorkflowApproval xmlns="8bbd4995-53b7-43e2-b62f-10947586ac31" xsi:nil="true"/>
    <ArchiveStatus xmlns="8bbd4995-53b7-43e2-b62f-10947586ac31" xsi:nil="true"/>
    <CorpSiteProjectQA xmlns="8bbd4995-53b7-43e2-b62f-10947586ac31">
      <UserInfo>
        <DisplayName/>
        <AccountId xsi:nil="true"/>
        <AccountType/>
      </UserInfo>
    </CorpSiteProjectQA>
    <CorpSiteZipAddress xmlns="8bbd4995-53b7-43e2-b62f-10947586ac31" xsi:nil="true"/>
    <CorpSiteVATNumber xmlns="8bbd4995-53b7-43e2-b62f-10947586ac31" xsi:nil="true"/>
    <CorpSiteReportNumber xmlns="8bbd4995-53b7-43e2-b62f-10947586ac31" xsi:nil="true"/>
    <CorpSiteOurRef xmlns="8bbd4995-53b7-43e2-b62f-10947586ac31" xsi:nil="true"/>
    <CorpDocPageClassificationEnUs xmlns="8bbd4995-53b7-43e2-b62f-10947586ac31">Unrestricted</CorpDocPageClassificationEnUs>
  </documentManagement>
</p:properties>
</file>

<file path=customXml/item3.xml><?xml version="1.0" encoding="utf-8"?>
<ct:contentTypeSchema xmlns:ct="http://schemas.microsoft.com/office/2006/metadata/contentType" xmlns:ma="http://schemas.microsoft.com/office/2006/metadata/properties/metaAttributes" ct:_="" ma:_="" ma:contentTypeName="Project Status Report" ma:contentTypeID="0x01010031B82B69D2361148B4D8F7EC156802130600DACAE66DB3C2684BBBF08A0C01AAA6B9" ma:contentTypeVersion="39" ma:contentTypeDescription="Opprett et nytt dokument." ma:contentTypeScope="" ma:versionID="50539da28d506bb5c83728168743a477">
  <xsd:schema xmlns:xsd="http://www.w3.org/2001/XMLSchema" xmlns:xs="http://www.w3.org/2001/XMLSchema" xmlns:p="http://schemas.microsoft.com/office/2006/metadata/properties" xmlns:ns2="8bbd4995-53b7-43e2-b62f-10947586ac31" targetNamespace="http://schemas.microsoft.com/office/2006/metadata/properties" ma:root="true" ma:fieldsID="c6f8fb2a378818b17d5863e702238828" ns2:_="">
    <xsd:import namespace="8bbd4995-53b7-43e2-b62f-10947586ac31"/>
    <xsd:element name="properties">
      <xsd:complexType>
        <xsd:sequence>
          <xsd:element name="documentManagement">
            <xsd:complexType>
              <xsd:all>
                <xsd:element ref="ns2:ArchiveStatus" minOccurs="0"/>
                <xsd:element ref="ns2:CorpWorkflowApproval" minOccurs="0"/>
                <xsd:element ref="ns2:CorpWorkflowFeedback" minOccurs="0"/>
                <xsd:element ref="ns2:CorpSiteProjectNumber" minOccurs="0"/>
                <xsd:element ref="ns2:CorpSiteProjectName" minOccurs="0"/>
                <xsd:element ref="ns2:CorpSiteSubTitle" minOccurs="0"/>
                <xsd:element ref="ns2:CorpSiteAccess" minOccurs="0"/>
                <xsd:element ref="ns2:CorpSiteClassification" minOccurs="0"/>
                <xsd:element ref="ns2:CorpSiteTags" minOccurs="0"/>
                <xsd:element ref="ns2:CorpSiteProjectQA" minOccurs="0"/>
                <xsd:element ref="ns2:CorpSiteProjectOwner" minOccurs="0"/>
                <xsd:element ref="ns2:CorpSiteProjectLeader" minOccurs="0"/>
                <xsd:element ref="ns2:CorpSiteReportNumber" minOccurs="0"/>
                <xsd:element ref="ns2:CorpSiteISBN" minOccurs="0"/>
                <xsd:element ref="ns2:CorpSiteCoAuthors" minOccurs="0"/>
                <xsd:element ref="ns2:CorpSiteRecipientCompany" minOccurs="0"/>
                <xsd:element ref="ns2:CorpSiteRecipientPerson" minOccurs="0"/>
                <xsd:element ref="ns2:CorpSiteOurRef" minOccurs="0"/>
                <xsd:element ref="ns2:CorpSiteDocumentAuthor" minOccurs="0"/>
                <xsd:element ref="ns2:CorpSiteZipAddress" minOccurs="0"/>
                <xsd:element ref="ns2:CorpSiteZipContact" minOccurs="0"/>
                <xsd:element ref="ns2:CorpSiteVATNumber" minOccurs="0"/>
                <xsd:element ref="ns2:CorpSiteInstitute" minOccurs="0"/>
                <xsd:element ref="ns2:CorpSiteInstituteEmail" minOccurs="0"/>
                <xsd:element ref="ns2:CorpDocPageClassificationNbNo" minOccurs="0"/>
                <xsd:element ref="ns2:CorpDocClassificationEnUs" minOccurs="0"/>
                <xsd:element ref="ns2:CorpDocPageClassificationEnUs" minOccurs="0"/>
                <xsd:element ref="ns2:CorpSiteInstituteEnUs" minOccurs="0"/>
                <xsd:element ref="ns2:CorpSiteInstitutePhone" minOccurs="0"/>
                <xsd:element ref="ns2:CorpSiteDocLanguage" minOccurs="0"/>
                <xsd:element ref="ns2:CorpDocInstitute" minOccurs="0"/>
                <xsd:element ref="ns2:CorpDocClassificationNbNo" minOccurs="0"/>
                <xsd:element ref="ns2:CorpDocVersion" minOccurs="0"/>
                <xsd:element ref="ns2:CorpWorkflow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d4995-53b7-43e2-b62f-10947586ac31" elementFormDefault="qualified">
    <xsd:import namespace="http://schemas.microsoft.com/office/2006/documentManagement/types"/>
    <xsd:import namespace="http://schemas.microsoft.com/office/infopath/2007/PartnerControls"/>
    <xsd:element name="ArchiveStatus" ma:index="8" nillable="true" ma:displayName="Arkivstatus" ma:internalName="ArchiveStatus">
      <xsd:simpleType>
        <xsd:restriction base="dms:Text">
          <xsd:maxLength value="255"/>
        </xsd:restriction>
      </xsd:simpleType>
    </xsd:element>
    <xsd:element name="CorpWorkflowApproval" ma:index="9" nillable="true" ma:displayName="Status godkjenning" ma:internalName="CorpWorkflowApproval">
      <xsd:simpleType>
        <xsd:restriction base="dms:Text">
          <xsd:maxLength value="255"/>
        </xsd:restriction>
      </xsd:simpleType>
    </xsd:element>
    <xsd:element name="CorpWorkflowFeedback" ma:index="10" nillable="true" ma:displayName="Status kvalitetssikring" ma:internalName="CorpWorkflowFeedback">
      <xsd:simpleType>
        <xsd:restriction base="dms:Text">
          <xsd:maxLength value="255"/>
        </xsd:restriction>
      </xsd:simpleType>
    </xsd:element>
    <xsd:element name="CorpSiteProjectNumber" ma:index="11" nillable="true" ma:displayName="Prosjektnummer" ma:default="" ma:internalName="CorpSiteProjectNumber">
      <xsd:simpleType>
        <xsd:restriction base="dms:Text">
          <xsd:maxLength value="255"/>
        </xsd:restriction>
      </xsd:simpleType>
    </xsd:element>
    <xsd:element name="CorpSiteProjectName" ma:index="12" nillable="true" ma:displayName="Prosjektnavn" ma:internalName="CorpSiteProjectName">
      <xsd:simpleType>
        <xsd:restriction base="dms:Text">
          <xsd:maxLength value="255"/>
        </xsd:restriction>
      </xsd:simpleType>
    </xsd:element>
    <xsd:element name="CorpSiteSubTitle" ma:index="13" nillable="true" ma:displayName="Sub Tittel" ma:internalName="CorpSiteSubTitle">
      <xsd:simpleType>
        <xsd:restriction base="dms:Text">
          <xsd:maxLength value="255"/>
        </xsd:restriction>
      </xsd:simpleType>
    </xsd:element>
    <xsd:element name="CorpSiteAccess" ma:index="14" nillable="true" ma:displayName="Lesetilgang" ma:default="Kun navngitte medlemmer" ma:format="Dropdown" ma:internalName="CorpSiteAccess">
      <xsd:simpleType>
        <xsd:restriction base="dms:Choice">
          <xsd:enumeration value="Kun navngitte medlemmer"/>
          <xsd:enumeration value="SINTEF"/>
          <xsd:enumeration value="Institutt"/>
          <xsd:enumeration value="Avdeling"/>
          <xsd:maxLength value="255"/>
        </xsd:restriction>
      </xsd:simpleType>
    </xsd:element>
    <xsd:element name="CorpSiteClassification" ma:index="15" nillable="true" ma:displayName="Klassifisering" ma:default="Åpen" ma:internalName="CorpSiteClassification">
      <xsd:simpleType>
        <xsd:restriction base="dms:Choice">
          <xsd:enumeration value="Åpen"/>
          <xsd:enumeration value="Fortrolig"/>
          <xsd:enumeration value="Strengt fortrolig"/>
          <xsd:maxLength value="255"/>
        </xsd:restriction>
      </xsd:simpleType>
    </xsd:element>
    <xsd:element name="CorpSiteTags" ma:index="16" nillable="true" ma:displayName="Tags" ma:internalName="CorpSiteTags">
      <xsd:simpleType>
        <xsd:restriction base="dms:Text">
          <xsd:maxLength value="255"/>
        </xsd:restriction>
      </xsd:simpleType>
    </xsd:element>
    <xsd:element name="CorpSiteProjectQA" ma:index="17" nillable="true" ma:displayName="Kvalitestsansvarlig" ma:list="UserInfo" ma:SharePointGroup="0" ma:internalName="CorpSiteProjectQ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Owner" ma:index="18" nillable="true" ma:displayName="Prosjekteier" ma:list="UserInfo" ma:SharePointGroup="0" ma:internalName="CorpSiteProje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Leader" ma:index="19" nillable="true" ma:displayName="Prosjektleder" ma:list="UserInfo" ma:SharePointGroup="0" ma:internalName="CorpSiteProjectLead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ReportNumber" ma:index="20" nillable="true" ma:displayName="Rapport nummer" ma:internalName="CorpSiteReportNumber">
      <xsd:simpleType>
        <xsd:restriction base="dms:Text">
          <xsd:maxLength value="255"/>
        </xsd:restriction>
      </xsd:simpleType>
    </xsd:element>
    <xsd:element name="CorpSiteISBN" ma:index="21" nillable="true" ma:displayName="ISBN" ma:internalName="CorpSiteISBN">
      <xsd:simpleType>
        <xsd:restriction base="dms:Text">
          <xsd:maxLength value="255"/>
        </xsd:restriction>
      </xsd:simpleType>
    </xsd:element>
    <xsd:element name="CorpSiteCoAuthors" ma:index="22" nillable="true" ma:displayName="Medforfattere" ma:internalName="CorpSiteCoAuthors">
      <xsd:simpleType>
        <xsd:restriction base="dms:Text">
          <xsd:maxLength value="255"/>
        </xsd:restriction>
      </xsd:simpleType>
    </xsd:element>
    <xsd:element name="CorpSiteRecipientCompany" ma:index="23" nillable="true" ma:displayName="Mottakende selskap" ma:internalName="CorpSiteRecipientCompany">
      <xsd:simpleType>
        <xsd:restriction base="dms:Text">
          <xsd:maxLength value="255"/>
        </xsd:restriction>
      </xsd:simpleType>
    </xsd:element>
    <xsd:element name="CorpSiteRecipientPerson" ma:index="24" nillable="true" ma:displayName="Mottakende person" ma:internalName="CorpSiteRecipientPerson">
      <xsd:simpleType>
        <xsd:restriction base="dms:Text">
          <xsd:maxLength value="255"/>
        </xsd:restriction>
      </xsd:simpleType>
    </xsd:element>
    <xsd:element name="CorpSiteOurRef" ma:index="25" nillable="true" ma:displayName="Vår ref" ma:internalName="CorpSiteOurRef">
      <xsd:simpleType>
        <xsd:restriction base="dms:Text">
          <xsd:maxLength value="255"/>
        </xsd:restriction>
      </xsd:simpleType>
    </xsd:element>
    <xsd:element name="CorpSiteDocumentAuthor" ma:index="26" nillable="true" ma:displayName="Hovedforfatter" ma:internalName="CorpSiteDocum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ZipAddress" ma:index="27" nillable="true" ma:displayName="Adresse" ma:internalName="CorpSiteZipAddress">
      <xsd:simpleType>
        <xsd:restriction base="dms:Note">
          <xsd:maxLength value="255"/>
        </xsd:restriction>
      </xsd:simpleType>
    </xsd:element>
    <xsd:element name="CorpSiteZipContact" ma:index="28" nillable="true" ma:displayName="Kontakt" ma:internalName="CorpSiteZipContact">
      <xsd:simpleType>
        <xsd:restriction base="dms:Note">
          <xsd:maxLength value="255"/>
        </xsd:restriction>
      </xsd:simpleType>
    </xsd:element>
    <xsd:element name="CorpSiteVATNumber" ma:index="29" nillable="true" ma:displayName="{resource:FieldCorpSiteVATNumber}" ma:internalName="CorpSiteVATNumber">
      <xsd:simpleType>
        <xsd:restriction base="dms:Text">
          <xsd:maxLength value="255"/>
        </xsd:restriction>
      </xsd:simpleType>
    </xsd:element>
    <xsd:element name="CorpSiteInstitute" ma:index="30" nillable="true" ma:displayName="Institutt" ma:internalName="CorpSiteInstitute">
      <xsd:simpleType>
        <xsd:restriction base="dms:Text">
          <xsd:maxLength value="255"/>
        </xsd:restriction>
      </xsd:simpleType>
    </xsd:element>
    <xsd:element name="CorpSiteInstituteEmail" ma:index="31" nillable="true" ma:displayName="E-post institutt" ma:internalName="CorpSiteInstituteEmail">
      <xsd:simpleType>
        <xsd:restriction base="dms:Text">
          <xsd:maxLength value="255"/>
        </xsd:restriction>
      </xsd:simpleType>
    </xsd:element>
    <xsd:element name="CorpDocPageClassificationNbNo" ma:index="32" nillable="true" ma:displayName="Gradering Denne Siden" ma:default="Åpen" ma:internalName="CorpDocPageClassificationNbNo">
      <xsd:simpleType>
        <xsd:restriction base="dms:Choice">
          <xsd:enumeration value="Åpen"/>
          <xsd:enumeration value="Intern"/>
          <xsd:enumeration value="Fortrolig"/>
          <xsd:enumeration value="Strengt fortrolig"/>
          <xsd:maxLength value="255"/>
        </xsd:restriction>
      </xsd:simpleType>
    </xsd:element>
    <xsd:element name="CorpDocClassificationEnUs" ma:index="33" nillable="true" ma:displayName="Classification" ma:default="Unrestricted" ma:internalName="CorpDocClassificationEnUs">
      <xsd:simpleType>
        <xsd:restriction base="dms:Choice">
          <xsd:enumeration value="Unrestricted"/>
          <xsd:enumeration value="Internal"/>
          <xsd:enumeration value="Restricted"/>
          <xsd:enumeration value="Confidential"/>
          <xsd:maxLength value="255"/>
        </xsd:restriction>
      </xsd:simpleType>
    </xsd:element>
    <xsd:element name="CorpDocPageClassificationEnUs" ma:index="34" nillable="true" ma:displayName="Classification This Page" ma:default="Unrestricted" ma:internalName="CorpDocPageClassificationEnUs">
      <xsd:simpleType>
        <xsd:restriction base="dms:Choice">
          <xsd:enumeration value="Unrestricted"/>
          <xsd:enumeration value="Internal"/>
          <xsd:enumeration value="Restricted"/>
          <xsd:enumeration value="Confidential"/>
          <xsd:maxLength value="255"/>
        </xsd:restriction>
      </xsd:simpleType>
    </xsd:element>
    <xsd:element name="CorpSiteInstituteEnUs" ma:index="35" nillable="true" ma:displayName="InstituteEng" ma:internalName="CorpSiteInstituteEnUs">
      <xsd:simpleType>
        <xsd:restriction base="dms:Text">
          <xsd:maxLength value="255"/>
        </xsd:restriction>
      </xsd:simpleType>
    </xsd:element>
    <xsd:element name="CorpSiteInstitutePhone" ma:index="36" nillable="true" ma:displayName="Institutt tlf" ma:internalName="CorpSiteInstitutePhone">
      <xsd:simpleType>
        <xsd:restriction base="dms:Text">
          <xsd:maxLength value="255"/>
        </xsd:restriction>
      </xsd:simpleType>
    </xsd:element>
    <xsd:element name="CorpSiteDocLanguage" ma:index="37" nillable="true" ma:displayName="Språk" ma:internalName="CorpSiteDocLanguage">
      <xsd:simpleType>
        <xsd:restriction base="dms:Text">
          <xsd:maxLength value="255"/>
        </xsd:restriction>
      </xsd:simpleType>
    </xsd:element>
    <xsd:element name="CorpDocInstitute" ma:index="38" nillable="true" ma:displayName="Institutt" ma:internalName="CorpDocInstitute">
      <xsd:simpleType>
        <xsd:restriction base="dms:Text">
          <xsd:maxLength value="255"/>
        </xsd:restriction>
      </xsd:simpleType>
    </xsd:element>
    <xsd:element name="CorpDocClassificationNbNo" ma:index="39" nillable="true" ma:displayName="Gradering" ma:default="Åpen" ma:internalName="CorpDocClassificationNbNo">
      <xsd:simpleType>
        <xsd:restriction base="dms:Choice">
          <xsd:enumeration value="Åpen"/>
          <xsd:enumeration value="Intern"/>
          <xsd:enumeration value="Fortrolig"/>
          <xsd:enumeration value="Strengt fortrolig"/>
          <xsd:maxLength value="255"/>
        </xsd:restriction>
      </xsd:simpleType>
    </xsd:element>
    <xsd:element name="CorpDocVersion" ma:index="40" nillable="true" ma:displayName="Versjon" ma:internalName="CorpDocVersion">
      <xsd:simpleType>
        <xsd:restriction base="dms:Text">
          <xsd:maxLength value="255"/>
        </xsd:restriction>
      </xsd:simpleType>
    </xsd:element>
    <xsd:element name="CorpWorkflowStatus" ma:index="41" nillable="true" ma:displayName="Status arbeidsflyt" ma:internalName="CorpWorkflow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0B2701-B32A-4280-B309-FD22EBA2E952}">
  <ds:schemaRefs>
    <ds:schemaRef ds:uri="http://schemas.microsoft.com/sharepoint/v3/contenttype/forms"/>
  </ds:schemaRefs>
</ds:datastoreItem>
</file>

<file path=customXml/itemProps2.xml><?xml version="1.0" encoding="utf-8"?>
<ds:datastoreItem xmlns:ds="http://schemas.openxmlformats.org/officeDocument/2006/customXml" ds:itemID="{0645A9D7-53BF-4F8A-B6A3-75E888763AA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8bbd4995-53b7-43e2-b62f-10947586ac31"/>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E8B3BC8-4429-4217-B490-B5C81E85747B}">
  <ds:schemaRefs>
    <ds:schemaRef ds:uri="8bbd4995-53b7-43e2-b62f-10947586ac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Sintef mal</Template>
  <TotalTime>590</TotalTime>
  <Words>1255</Words>
  <Application>Microsoft Office PowerPoint</Application>
  <PresentationFormat>Widescreen</PresentationFormat>
  <Paragraphs>168</Paragraphs>
  <Slides>19</Slides>
  <Notes>5</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19</vt:i4>
      </vt:variant>
    </vt:vector>
  </HeadingPairs>
  <TitlesOfParts>
    <vt:vector size="31" baseType="lpstr">
      <vt:lpstr>Arial</vt:lpstr>
      <vt:lpstr>Calibri</vt:lpstr>
      <vt:lpstr>Calibri Light</vt:lpstr>
      <vt:lpstr>Courier New</vt:lpstr>
      <vt:lpstr>Wingdings</vt:lpstr>
      <vt:lpstr>Uten bunnlinje</vt:lpstr>
      <vt:lpstr>Med blå bunnlinje</vt:lpstr>
      <vt:lpstr>Uten bunnline (Blå)</vt:lpstr>
      <vt:lpstr>Med mørk grønn bunnlinje</vt:lpstr>
      <vt:lpstr>Med grønn bunnlinje</vt:lpstr>
      <vt:lpstr>Med gul bunnlinje</vt:lpstr>
      <vt:lpstr>Kapitteldeler</vt:lpstr>
      <vt:lpstr>Utslipp i byggefasen  – hvordan få ned disse?</vt:lpstr>
      <vt:lpstr>Hvorfor byggeplass?</vt:lpstr>
      <vt:lpstr>Fra fossilfri til utslippsfri byggeplass</vt:lpstr>
      <vt:lpstr>Storbyerklæringen og klimaambisjoner</vt:lpstr>
      <vt:lpstr>Fysisk systemgrensene</vt:lpstr>
      <vt:lpstr>Klimagassutslipp i forskjellige faser</vt:lpstr>
      <vt:lpstr>Utslipp som skjer innenfor byggegjerdet</vt:lpstr>
      <vt:lpstr>Datainnsamling og erfaringer</vt:lpstr>
      <vt:lpstr>Utslipp fra byggeplass Campus Evenstad og Lia barnehage</vt:lpstr>
      <vt:lpstr>Miljøaspekter – Sammenligning av diesel gravemaskin med elektrisk gravemaskin (ZED)</vt:lpstr>
      <vt:lpstr>Elektrisitet og tilgang på effekt</vt:lpstr>
      <vt:lpstr>Tiltak transport og logistikk</vt:lpstr>
      <vt:lpstr>Byggeplasslogistikk</vt:lpstr>
      <vt:lpstr>Erfaringskartlegging i Oslo kommune</vt:lpstr>
      <vt:lpstr>Tiltak avfall</vt:lpstr>
      <vt:lpstr>Avfall og utslipp knyttet til avfall</vt:lpstr>
      <vt:lpstr>Tiltak for reduksjon</vt:lpstr>
      <vt:lpstr>Hvordan skal vi komme i mål?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Kristin Fjellheim</cp:lastModifiedBy>
  <cp:revision>2</cp:revision>
  <dcterms:created xsi:type="dcterms:W3CDTF">2020-09-21T08:48:04Z</dcterms:created>
  <dcterms:modified xsi:type="dcterms:W3CDTF">2022-02-10T14:07:25Z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0x01010031B82B69D2361148B4D8F7EC156802130600DACAE66DB3C2684BBBF08A0C01AAA6B9</vt:lpwstr>
  </property>
  <property fmtid="{D5CDD505-2E9C-101B-9397-08002B2CF9AE}" pid="3" name="TemplafyTimeStamp">
    <vt:lpwstr>2021-11-10T08:46:56.3312019Z</vt:lpwstr>
  </property>
  <property fmtid="{D5CDD505-2E9C-101B-9397-08002B2CF9AE}" pid="4" name="CustomerId">
    <vt:lpwstr>sintef</vt:lpwstr>
  </property>
  <property fmtid="{D5CDD505-2E9C-101B-9397-08002B2CF9AE}" pid="5" name="TemplateId">
    <vt:lpwstr>637469247407135749</vt:lpwstr>
  </property>
  <property fmtid="{D5CDD505-2E9C-101B-9397-08002B2CF9AE}" pid="6" name="UserProfileId">
    <vt:lpwstr>637407764173056177</vt:lpwstr>
  </property>
  <property fmtid="{D5CDD505-2E9C-101B-9397-08002B2CF9AE}" pid="7" name="_AdHocReviewCycleID">
    <vt:i4>-605864148</vt:i4>
  </property>
  <property fmtid="{D5CDD505-2E9C-101B-9397-08002B2CF9AE}" pid="8" name="_NewReviewCycle">
    <vt:lpwstr/>
  </property>
  <property fmtid="{D5CDD505-2E9C-101B-9397-08002B2CF9AE}" pid="9" name="_EmailSubject">
    <vt:lpwstr>Decarbonisation of Buildings - Vel møtt i morgen tidlig kl 08.45</vt:lpwstr>
  </property>
  <property fmtid="{D5CDD505-2E9C-101B-9397-08002B2CF9AE}" pid="10" name="_AuthorEmail">
    <vt:lpwstr>Kristin.Fjellheim@sintef.no</vt:lpwstr>
  </property>
  <property fmtid="{D5CDD505-2E9C-101B-9397-08002B2CF9AE}" pid="11" name="_AuthorEmailDisplayName">
    <vt:lpwstr>Kristin Fjellheim</vt:lpwstr>
  </property>
</Properties>
</file>