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1" r:id="rId2"/>
  </p:sldMasterIdLst>
  <p:notesMasterIdLst>
    <p:notesMasterId r:id="rId15"/>
  </p:notesMasterIdLst>
  <p:sldIdLst>
    <p:sldId id="555" r:id="rId3"/>
    <p:sldId id="106992" r:id="rId4"/>
    <p:sldId id="282" r:id="rId5"/>
    <p:sldId id="365" r:id="rId6"/>
    <p:sldId id="364" r:id="rId7"/>
    <p:sldId id="106996" r:id="rId8"/>
    <p:sldId id="106999" r:id="rId9"/>
    <p:sldId id="107000" r:id="rId10"/>
    <p:sldId id="106981" r:id="rId11"/>
    <p:sldId id="106966" r:id="rId12"/>
    <p:sldId id="106988" r:id="rId13"/>
    <p:sldId id="54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63"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Beecroft" initials="MB" lastIdx="4" clrIdx="0">
    <p:extLst>
      <p:ext uri="{19B8F6BF-5375-455C-9EA6-DF929625EA0E}">
        <p15:presenceInfo xmlns:p15="http://schemas.microsoft.com/office/powerpoint/2012/main" userId="S::martin@bkgr.se::ba706552-e779-4d24-9165-02bcd10144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709FB9-A64B-48B6-BA66-35F590F4ADA5}" v="17" dt="2022-02-01T13:38:03.394"/>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469" autoAdjust="0"/>
  </p:normalViewPr>
  <p:slideViewPr>
    <p:cSldViewPr snapToGrid="0">
      <p:cViewPr varScale="1">
        <p:scale>
          <a:sx n="81" d="100"/>
          <a:sy n="81" d="100"/>
        </p:scale>
        <p:origin x="2556" y="52"/>
      </p:cViewPr>
      <p:guideLst>
        <p:guide orient="horz" pos="246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yholt, Marit Kindem" userId="befe2b28-3cf0-4ee8-88d8-7c7fd9d7f161" providerId="ADAL" clId="{EC849772-5454-4180-A3F2-F545C09BBDC6}"/>
    <pc:docChg chg="modSld">
      <pc:chgData name="Thyholt, Marit Kindem" userId="befe2b28-3cf0-4ee8-88d8-7c7fd9d7f161" providerId="ADAL" clId="{EC849772-5454-4180-A3F2-F545C09BBDC6}" dt="2022-02-01T13:40:11.149" v="3" actId="6549"/>
      <pc:docMkLst>
        <pc:docMk/>
      </pc:docMkLst>
      <pc:sldChg chg="modNotesTx">
        <pc:chgData name="Thyholt, Marit Kindem" userId="befe2b28-3cf0-4ee8-88d8-7c7fd9d7f161" providerId="ADAL" clId="{EC849772-5454-4180-A3F2-F545C09BBDC6}" dt="2022-02-01T13:40:11.149" v="3" actId="6549"/>
        <pc:sldMkLst>
          <pc:docMk/>
          <pc:sldMk cId="2667235646" sldId="106966"/>
        </pc:sldMkLst>
      </pc:sldChg>
      <pc:sldChg chg="modNotesTx">
        <pc:chgData name="Thyholt, Marit Kindem" userId="befe2b28-3cf0-4ee8-88d8-7c7fd9d7f161" providerId="ADAL" clId="{EC849772-5454-4180-A3F2-F545C09BBDC6}" dt="2022-02-01T13:39:53.631" v="2" actId="6549"/>
        <pc:sldMkLst>
          <pc:docMk/>
          <pc:sldMk cId="1386041266" sldId="106981"/>
        </pc:sldMkLst>
      </pc:sldChg>
      <pc:sldChg chg="modNotesTx">
        <pc:chgData name="Thyholt, Marit Kindem" userId="befe2b28-3cf0-4ee8-88d8-7c7fd9d7f161" providerId="ADAL" clId="{EC849772-5454-4180-A3F2-F545C09BBDC6}" dt="2022-02-01T13:38:42.273" v="0" actId="20577"/>
        <pc:sldMkLst>
          <pc:docMk/>
          <pc:sldMk cId="406270653" sldId="106992"/>
        </pc:sldMkLst>
      </pc:sldChg>
      <pc:sldChg chg="modNotesTx">
        <pc:chgData name="Thyholt, Marit Kindem" userId="befe2b28-3cf0-4ee8-88d8-7c7fd9d7f161" providerId="ADAL" clId="{EC849772-5454-4180-A3F2-F545C09BBDC6}" dt="2022-02-01T13:39:27.270" v="1" actId="6549"/>
        <pc:sldMkLst>
          <pc:docMk/>
          <pc:sldMk cId="2017487824" sldId="107000"/>
        </pc:sldMkLst>
      </pc:sldChg>
    </pc:docChg>
  </pc:docChgLst>
  <pc:docChgLst>
    <pc:chgData name="Thyholt, Marit Kindem" userId="befe2b28-3cf0-4ee8-88d8-7c7fd9d7f161" providerId="ADAL" clId="{CB709FB9-A64B-48B6-BA66-35F590F4ADA5}"/>
    <pc:docChg chg="undo custSel addSld modSld">
      <pc:chgData name="Thyholt, Marit Kindem" userId="befe2b28-3cf0-4ee8-88d8-7c7fd9d7f161" providerId="ADAL" clId="{CB709FB9-A64B-48B6-BA66-35F590F4ADA5}" dt="2022-02-01T13:34:51.306" v="318" actId="14100"/>
      <pc:docMkLst>
        <pc:docMk/>
      </pc:docMkLst>
      <pc:sldChg chg="delSp mod delAnim modAnim">
        <pc:chgData name="Thyholt, Marit Kindem" userId="befe2b28-3cf0-4ee8-88d8-7c7fd9d7f161" providerId="ADAL" clId="{CB709FB9-A64B-48B6-BA66-35F590F4ADA5}" dt="2022-01-31T15:18:09.294" v="21"/>
        <pc:sldMkLst>
          <pc:docMk/>
          <pc:sldMk cId="1224705434" sldId="282"/>
        </pc:sldMkLst>
        <pc:spChg chg="del">
          <ac:chgData name="Thyholt, Marit Kindem" userId="befe2b28-3cf0-4ee8-88d8-7c7fd9d7f161" providerId="ADAL" clId="{CB709FB9-A64B-48B6-BA66-35F590F4ADA5}" dt="2022-01-31T15:17:37.775" v="20" actId="478"/>
          <ac:spMkLst>
            <pc:docMk/>
            <pc:sldMk cId="1224705434" sldId="282"/>
            <ac:spMk id="8" creationId="{5DDBD871-A0B7-4C37-963B-176E01333F87}"/>
          </ac:spMkLst>
        </pc:spChg>
      </pc:sldChg>
      <pc:sldChg chg="addSp delSp modSp mod">
        <pc:chgData name="Thyholt, Marit Kindem" userId="befe2b28-3cf0-4ee8-88d8-7c7fd9d7f161" providerId="ADAL" clId="{CB709FB9-A64B-48B6-BA66-35F590F4ADA5}" dt="2022-02-01T13:28:38.202" v="152" actId="1076"/>
        <pc:sldMkLst>
          <pc:docMk/>
          <pc:sldMk cId="2231961594" sldId="365"/>
        </pc:sldMkLst>
        <pc:picChg chg="add mod modCrop">
          <ac:chgData name="Thyholt, Marit Kindem" userId="befe2b28-3cf0-4ee8-88d8-7c7fd9d7f161" providerId="ADAL" clId="{CB709FB9-A64B-48B6-BA66-35F590F4ADA5}" dt="2022-02-01T13:28:38.202" v="152" actId="1076"/>
          <ac:picMkLst>
            <pc:docMk/>
            <pc:sldMk cId="2231961594" sldId="365"/>
            <ac:picMk id="5" creationId="{8AB373BE-9AA8-4F3E-B5F6-73963D2CD1D2}"/>
          </ac:picMkLst>
        </pc:picChg>
        <pc:picChg chg="del">
          <ac:chgData name="Thyholt, Marit Kindem" userId="befe2b28-3cf0-4ee8-88d8-7c7fd9d7f161" providerId="ADAL" clId="{CB709FB9-A64B-48B6-BA66-35F590F4ADA5}" dt="2022-02-01T13:28:13.313" v="146" actId="478"/>
          <ac:picMkLst>
            <pc:docMk/>
            <pc:sldMk cId="2231961594" sldId="365"/>
            <ac:picMk id="12" creationId="{ECFBF778-DF50-4DF8-9524-78A615860DAB}"/>
          </ac:picMkLst>
        </pc:picChg>
      </pc:sldChg>
      <pc:sldChg chg="addSp delSp modSp add mod">
        <pc:chgData name="Thyholt, Marit Kindem" userId="befe2b28-3cf0-4ee8-88d8-7c7fd9d7f161" providerId="ADAL" clId="{CB709FB9-A64B-48B6-BA66-35F590F4ADA5}" dt="2022-01-31T15:26:35.006" v="142" actId="478"/>
        <pc:sldMkLst>
          <pc:docMk/>
          <pc:sldMk cId="4267958911" sldId="545"/>
        </pc:sldMkLst>
        <pc:spChg chg="del mod">
          <ac:chgData name="Thyholt, Marit Kindem" userId="befe2b28-3cf0-4ee8-88d8-7c7fd9d7f161" providerId="ADAL" clId="{CB709FB9-A64B-48B6-BA66-35F590F4ADA5}" dt="2022-01-31T15:26:35.006" v="142" actId="478"/>
          <ac:spMkLst>
            <pc:docMk/>
            <pc:sldMk cId="4267958911" sldId="545"/>
            <ac:spMk id="3" creationId="{3A886149-1CC1-4E8C-8084-23A5A924CF04}"/>
          </ac:spMkLst>
        </pc:spChg>
        <pc:spChg chg="add mod">
          <ac:chgData name="Thyholt, Marit Kindem" userId="befe2b28-3cf0-4ee8-88d8-7c7fd9d7f161" providerId="ADAL" clId="{CB709FB9-A64B-48B6-BA66-35F590F4ADA5}" dt="2022-01-31T15:25:27.160" v="139" actId="255"/>
          <ac:spMkLst>
            <pc:docMk/>
            <pc:sldMk cId="4267958911" sldId="545"/>
            <ac:spMk id="7" creationId="{6772CE2E-2720-4385-BE7D-AE402CA7C3F3}"/>
          </ac:spMkLst>
        </pc:spChg>
        <pc:picChg chg="ord">
          <ac:chgData name="Thyholt, Marit Kindem" userId="befe2b28-3cf0-4ee8-88d8-7c7fd9d7f161" providerId="ADAL" clId="{CB709FB9-A64B-48B6-BA66-35F590F4ADA5}" dt="2022-01-31T15:25:47.934" v="140" actId="167"/>
          <ac:picMkLst>
            <pc:docMk/>
            <pc:sldMk cId="4267958911" sldId="545"/>
            <ac:picMk id="6" creationId="{F8275E0F-3E85-4A14-80AB-A00ACFA43CD2}"/>
          </ac:picMkLst>
        </pc:picChg>
      </pc:sldChg>
      <pc:sldChg chg="modSp mod">
        <pc:chgData name="Thyholt, Marit Kindem" userId="befe2b28-3cf0-4ee8-88d8-7c7fd9d7f161" providerId="ADAL" clId="{CB709FB9-A64B-48B6-BA66-35F590F4ADA5}" dt="2022-01-31T15:17:27.839" v="19" actId="14100"/>
        <pc:sldMkLst>
          <pc:docMk/>
          <pc:sldMk cId="340954771" sldId="555"/>
        </pc:sldMkLst>
        <pc:spChg chg="mod">
          <ac:chgData name="Thyholt, Marit Kindem" userId="befe2b28-3cf0-4ee8-88d8-7c7fd9d7f161" providerId="ADAL" clId="{CB709FB9-A64B-48B6-BA66-35F590F4ADA5}" dt="2022-01-31T15:17:27.839" v="19" actId="14100"/>
          <ac:spMkLst>
            <pc:docMk/>
            <pc:sldMk cId="340954771" sldId="555"/>
            <ac:spMk id="6" creationId="{05A09F72-E0FE-489B-A8C7-CD805F242ECF}"/>
          </ac:spMkLst>
        </pc:spChg>
      </pc:sldChg>
      <pc:sldChg chg="modSp mod modAnim">
        <pc:chgData name="Thyholt, Marit Kindem" userId="befe2b28-3cf0-4ee8-88d8-7c7fd9d7f161" providerId="ADAL" clId="{CB709FB9-A64B-48B6-BA66-35F590F4ADA5}" dt="2022-02-01T13:25:25.578" v="145" actId="1076"/>
        <pc:sldMkLst>
          <pc:docMk/>
          <pc:sldMk cId="1386041266" sldId="106981"/>
        </pc:sldMkLst>
        <pc:spChg chg="mod">
          <ac:chgData name="Thyholt, Marit Kindem" userId="befe2b28-3cf0-4ee8-88d8-7c7fd9d7f161" providerId="ADAL" clId="{CB709FB9-A64B-48B6-BA66-35F590F4ADA5}" dt="2022-02-01T13:25:25.578" v="145" actId="1076"/>
          <ac:spMkLst>
            <pc:docMk/>
            <pc:sldMk cId="1386041266" sldId="106981"/>
            <ac:spMk id="2" creationId="{A22F30A5-11C2-4D02-B6FD-1D25DF2A352A}"/>
          </ac:spMkLst>
        </pc:spChg>
        <pc:spChg chg="mod">
          <ac:chgData name="Thyholt, Marit Kindem" userId="befe2b28-3cf0-4ee8-88d8-7c7fd9d7f161" providerId="ADAL" clId="{CB709FB9-A64B-48B6-BA66-35F590F4ADA5}" dt="2022-02-01T13:25:25.578" v="145" actId="1076"/>
          <ac:spMkLst>
            <pc:docMk/>
            <pc:sldMk cId="1386041266" sldId="106981"/>
            <ac:spMk id="3" creationId="{26E390BC-DE0C-43D0-B89E-B7AFC7194230}"/>
          </ac:spMkLst>
        </pc:spChg>
        <pc:spChg chg="mod">
          <ac:chgData name="Thyholt, Marit Kindem" userId="befe2b28-3cf0-4ee8-88d8-7c7fd9d7f161" providerId="ADAL" clId="{CB709FB9-A64B-48B6-BA66-35F590F4ADA5}" dt="2022-02-01T13:25:25.578" v="145" actId="1076"/>
          <ac:spMkLst>
            <pc:docMk/>
            <pc:sldMk cId="1386041266" sldId="106981"/>
            <ac:spMk id="7" creationId="{5FD66FB9-E5DF-45B7-A9BB-CE85D63CE24B}"/>
          </ac:spMkLst>
        </pc:spChg>
        <pc:spChg chg="mod">
          <ac:chgData name="Thyholt, Marit Kindem" userId="befe2b28-3cf0-4ee8-88d8-7c7fd9d7f161" providerId="ADAL" clId="{CB709FB9-A64B-48B6-BA66-35F590F4ADA5}" dt="2022-02-01T13:25:25.578" v="145" actId="1076"/>
          <ac:spMkLst>
            <pc:docMk/>
            <pc:sldMk cId="1386041266" sldId="106981"/>
            <ac:spMk id="8" creationId="{91F00ED0-963A-4CD5-8E57-FD85289C5D6F}"/>
          </ac:spMkLst>
        </pc:spChg>
        <pc:spChg chg="mod">
          <ac:chgData name="Thyholt, Marit Kindem" userId="befe2b28-3cf0-4ee8-88d8-7c7fd9d7f161" providerId="ADAL" clId="{CB709FB9-A64B-48B6-BA66-35F590F4ADA5}" dt="2022-02-01T13:25:25.578" v="145" actId="1076"/>
          <ac:spMkLst>
            <pc:docMk/>
            <pc:sldMk cId="1386041266" sldId="106981"/>
            <ac:spMk id="12" creationId="{C3E7F2AA-CF0C-46C5-96D7-893705DC278A}"/>
          </ac:spMkLst>
        </pc:spChg>
        <pc:spChg chg="mod">
          <ac:chgData name="Thyholt, Marit Kindem" userId="befe2b28-3cf0-4ee8-88d8-7c7fd9d7f161" providerId="ADAL" clId="{CB709FB9-A64B-48B6-BA66-35F590F4ADA5}" dt="2022-02-01T13:25:25.578" v="145" actId="1076"/>
          <ac:spMkLst>
            <pc:docMk/>
            <pc:sldMk cId="1386041266" sldId="106981"/>
            <ac:spMk id="13" creationId="{3EF10BA9-1801-4EC7-B405-A1D6F5ED986C}"/>
          </ac:spMkLst>
        </pc:spChg>
        <pc:spChg chg="mod">
          <ac:chgData name="Thyholt, Marit Kindem" userId="befe2b28-3cf0-4ee8-88d8-7c7fd9d7f161" providerId="ADAL" clId="{CB709FB9-A64B-48B6-BA66-35F590F4ADA5}" dt="2022-02-01T13:25:25.578" v="145" actId="1076"/>
          <ac:spMkLst>
            <pc:docMk/>
            <pc:sldMk cId="1386041266" sldId="106981"/>
            <ac:spMk id="14" creationId="{A90FD0BC-4BEA-41A5-A9FF-ECA7600D2365}"/>
          </ac:spMkLst>
        </pc:spChg>
        <pc:spChg chg="mod">
          <ac:chgData name="Thyholt, Marit Kindem" userId="befe2b28-3cf0-4ee8-88d8-7c7fd9d7f161" providerId="ADAL" clId="{CB709FB9-A64B-48B6-BA66-35F590F4ADA5}" dt="2022-02-01T13:25:25.578" v="145" actId="1076"/>
          <ac:spMkLst>
            <pc:docMk/>
            <pc:sldMk cId="1386041266" sldId="106981"/>
            <ac:spMk id="52" creationId="{3D4C1A68-9213-46CA-A4B1-E5D54F881B6E}"/>
          </ac:spMkLst>
        </pc:spChg>
        <pc:picChg chg="mod">
          <ac:chgData name="Thyholt, Marit Kindem" userId="befe2b28-3cf0-4ee8-88d8-7c7fd9d7f161" providerId="ADAL" clId="{CB709FB9-A64B-48B6-BA66-35F590F4ADA5}" dt="2022-02-01T13:25:25.578" v="145" actId="1076"/>
          <ac:picMkLst>
            <pc:docMk/>
            <pc:sldMk cId="1386041266" sldId="106981"/>
            <ac:picMk id="49" creationId="{9C785C7E-4D72-4330-A7A5-F233E56C1FD4}"/>
          </ac:picMkLst>
        </pc:picChg>
        <pc:picChg chg="mod">
          <ac:chgData name="Thyholt, Marit Kindem" userId="befe2b28-3cf0-4ee8-88d8-7c7fd9d7f161" providerId="ADAL" clId="{CB709FB9-A64B-48B6-BA66-35F590F4ADA5}" dt="2022-02-01T13:25:25.578" v="145" actId="1076"/>
          <ac:picMkLst>
            <pc:docMk/>
            <pc:sldMk cId="1386041266" sldId="106981"/>
            <ac:picMk id="51" creationId="{871FE4B3-44A8-4E85-B431-212BAF87F716}"/>
          </ac:picMkLst>
        </pc:picChg>
        <pc:picChg chg="mod">
          <ac:chgData name="Thyholt, Marit Kindem" userId="befe2b28-3cf0-4ee8-88d8-7c7fd9d7f161" providerId="ADAL" clId="{CB709FB9-A64B-48B6-BA66-35F590F4ADA5}" dt="2022-02-01T13:25:25.578" v="145" actId="1076"/>
          <ac:picMkLst>
            <pc:docMk/>
            <pc:sldMk cId="1386041266" sldId="106981"/>
            <ac:picMk id="59" creationId="{7A2DA9E6-2DFD-449B-8EEC-7A5C67F5481B}"/>
          </ac:picMkLst>
        </pc:picChg>
        <pc:picChg chg="mod">
          <ac:chgData name="Thyholt, Marit Kindem" userId="befe2b28-3cf0-4ee8-88d8-7c7fd9d7f161" providerId="ADAL" clId="{CB709FB9-A64B-48B6-BA66-35F590F4ADA5}" dt="2022-02-01T13:25:25.578" v="145" actId="1076"/>
          <ac:picMkLst>
            <pc:docMk/>
            <pc:sldMk cId="1386041266" sldId="106981"/>
            <ac:picMk id="67" creationId="{7F71524D-AB93-43E2-88DC-27BA2FEC86C1}"/>
          </ac:picMkLst>
        </pc:picChg>
      </pc:sldChg>
      <pc:sldChg chg="modSp mod">
        <pc:chgData name="Thyholt, Marit Kindem" userId="befe2b28-3cf0-4ee8-88d8-7c7fd9d7f161" providerId="ADAL" clId="{CB709FB9-A64B-48B6-BA66-35F590F4ADA5}" dt="2022-01-31T15:21:35.710" v="48" actId="14100"/>
        <pc:sldMkLst>
          <pc:docMk/>
          <pc:sldMk cId="2131485890" sldId="106988"/>
        </pc:sldMkLst>
        <pc:spChg chg="mod">
          <ac:chgData name="Thyholt, Marit Kindem" userId="befe2b28-3cf0-4ee8-88d8-7c7fd9d7f161" providerId="ADAL" clId="{CB709FB9-A64B-48B6-BA66-35F590F4ADA5}" dt="2022-01-31T15:21:35.710" v="48" actId="14100"/>
          <ac:spMkLst>
            <pc:docMk/>
            <pc:sldMk cId="2131485890" sldId="106988"/>
            <ac:spMk id="4" creationId="{938866B1-524D-4443-BD7D-A11180D55D0B}"/>
          </ac:spMkLst>
        </pc:spChg>
      </pc:sldChg>
      <pc:sldChg chg="modSp mod modAnim">
        <pc:chgData name="Thyholt, Marit Kindem" userId="befe2b28-3cf0-4ee8-88d8-7c7fd9d7f161" providerId="ADAL" clId="{CB709FB9-A64B-48B6-BA66-35F590F4ADA5}" dt="2022-02-01T13:30:32.571" v="154"/>
        <pc:sldMkLst>
          <pc:docMk/>
          <pc:sldMk cId="2991889706" sldId="106996"/>
        </pc:sldMkLst>
        <pc:spChg chg="mod">
          <ac:chgData name="Thyholt, Marit Kindem" userId="befe2b28-3cf0-4ee8-88d8-7c7fd9d7f161" providerId="ADAL" clId="{CB709FB9-A64B-48B6-BA66-35F590F4ADA5}" dt="2022-02-01T13:30:25.458" v="153" actId="1076"/>
          <ac:spMkLst>
            <pc:docMk/>
            <pc:sldMk cId="2991889706" sldId="106996"/>
            <ac:spMk id="16" creationId="{5653235B-45AB-433F-9D2C-BAAE83AB5FF7}"/>
          </ac:spMkLst>
        </pc:spChg>
      </pc:sldChg>
      <pc:sldChg chg="addSp modSp mod modAnim">
        <pc:chgData name="Thyholt, Marit Kindem" userId="befe2b28-3cf0-4ee8-88d8-7c7fd9d7f161" providerId="ADAL" clId="{CB709FB9-A64B-48B6-BA66-35F590F4ADA5}" dt="2022-02-01T13:34:51.306" v="318" actId="14100"/>
        <pc:sldMkLst>
          <pc:docMk/>
          <pc:sldMk cId="658723132" sldId="106999"/>
        </pc:sldMkLst>
        <pc:spChg chg="mod">
          <ac:chgData name="Thyholt, Marit Kindem" userId="befe2b28-3cf0-4ee8-88d8-7c7fd9d7f161" providerId="ADAL" clId="{CB709FB9-A64B-48B6-BA66-35F590F4ADA5}" dt="2022-02-01T13:33:57.986" v="310" actId="20577"/>
          <ac:spMkLst>
            <pc:docMk/>
            <pc:sldMk cId="658723132" sldId="106999"/>
            <ac:spMk id="4" creationId="{91BB6C0A-DBE7-44FD-A144-98FD7896999B}"/>
          </ac:spMkLst>
        </pc:spChg>
        <pc:spChg chg="add mod">
          <ac:chgData name="Thyholt, Marit Kindem" userId="befe2b28-3cf0-4ee8-88d8-7c7fd9d7f161" providerId="ADAL" clId="{CB709FB9-A64B-48B6-BA66-35F590F4ADA5}" dt="2022-02-01T13:34:51.306" v="318" actId="14100"/>
          <ac:spMkLst>
            <pc:docMk/>
            <pc:sldMk cId="658723132" sldId="106999"/>
            <ac:spMk id="5" creationId="{C0E81E55-A119-4AF7-A656-8BB91A552C32}"/>
          </ac:spMkLst>
        </pc:spChg>
      </pc:sldChg>
      <pc:sldChg chg="addSp modSp mod">
        <pc:chgData name="Thyholt, Marit Kindem" userId="befe2b28-3cf0-4ee8-88d8-7c7fd9d7f161" providerId="ADAL" clId="{CB709FB9-A64B-48B6-BA66-35F590F4ADA5}" dt="2022-01-31T15:20:11.244" v="44" actId="1076"/>
        <pc:sldMkLst>
          <pc:docMk/>
          <pc:sldMk cId="2017487824" sldId="107000"/>
        </pc:sldMkLst>
        <pc:spChg chg="add mod">
          <ac:chgData name="Thyholt, Marit Kindem" userId="befe2b28-3cf0-4ee8-88d8-7c7fd9d7f161" providerId="ADAL" clId="{CB709FB9-A64B-48B6-BA66-35F590F4ADA5}" dt="2022-01-31T15:20:11.244" v="44" actId="1076"/>
          <ac:spMkLst>
            <pc:docMk/>
            <pc:sldMk cId="2017487824" sldId="107000"/>
            <ac:spMk id="2" creationId="{ABA694CF-88EB-48D8-ABEB-3B32C23805E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293311117865918E-2"/>
          <c:y val="2.1558218871516117E-2"/>
          <c:w val="0.93010697519957797"/>
          <c:h val="0.96224752513558987"/>
        </c:manualLayout>
      </c:layout>
      <c:lineChart>
        <c:grouping val="standard"/>
        <c:varyColors val="0"/>
        <c:ser>
          <c:idx val="0"/>
          <c:order val="0"/>
          <c:tx>
            <c:strRef>
              <c:f>Grafer!$BF$6</c:f>
              <c:strCache>
                <c:ptCount val="1"/>
                <c:pt idx="0">
                  <c:v>Current trajectory</c:v>
                </c:pt>
              </c:strCache>
            </c:strRef>
          </c:tx>
          <c:spPr>
            <a:ln w="22225" cap="rnd">
              <a:noFill/>
            </a:ln>
            <a:effectLst>
              <a:glow rad="139700">
                <a:schemeClr val="accent6">
                  <a:lumMod val="75000"/>
                  <a:alpha val="14000"/>
                </a:schemeClr>
              </a:glow>
            </a:effectLst>
          </c:spPr>
          <c:marker>
            <c:symbol val="none"/>
          </c:marker>
          <c:cat>
            <c:numRef>
              <c:f>Grafer!$V$8:$V$98</c:f>
              <c:numCache>
                <c:formatCode>General</c:formatCode>
                <c:ptCount val="91"/>
                <c:pt idx="0">
                  <c:v>2010</c:v>
                </c:pt>
                <c:pt idx="10">
                  <c:v>2020</c:v>
                </c:pt>
                <c:pt idx="20">
                  <c:v>2030</c:v>
                </c:pt>
                <c:pt idx="30">
                  <c:v>2040</c:v>
                </c:pt>
                <c:pt idx="40">
                  <c:v>2050</c:v>
                </c:pt>
                <c:pt idx="50">
                  <c:v>2060</c:v>
                </c:pt>
                <c:pt idx="60">
                  <c:v>2070</c:v>
                </c:pt>
                <c:pt idx="70">
                  <c:v>2080</c:v>
                </c:pt>
                <c:pt idx="80">
                  <c:v>2090</c:v>
                </c:pt>
                <c:pt idx="90">
                  <c:v>2100</c:v>
                </c:pt>
              </c:numCache>
            </c:numRef>
          </c:cat>
          <c:val>
            <c:numRef>
              <c:f>Grafer!$BG$8:$BG$15</c:f>
              <c:numCache>
                <c:formatCode>0%</c:formatCode>
                <c:ptCount val="8"/>
                <c:pt idx="0">
                  <c:v>0.95609112564388432</c:v>
                </c:pt>
                <c:pt idx="1">
                  <c:v>0.91503015683518774</c:v>
                </c:pt>
                <c:pt idx="2">
                  <c:v>0.87599521225806665</c:v>
                </c:pt>
                <c:pt idx="3">
                  <c:v>0.8389314104401967</c:v>
                </c:pt>
                <c:pt idx="4">
                  <c:v>0.80378386990925588</c:v>
                </c:pt>
                <c:pt idx="5">
                  <c:v>0.77049770919291993</c:v>
                </c:pt>
                <c:pt idx="6">
                  <c:v>0.7390180468188654</c:v>
                </c:pt>
                <c:pt idx="7">
                  <c:v>0.70929000131476916</c:v>
                </c:pt>
              </c:numCache>
            </c:numRef>
          </c:val>
          <c:smooth val="0"/>
          <c:extLst>
            <c:ext xmlns:c16="http://schemas.microsoft.com/office/drawing/2014/chart" uri="{C3380CC4-5D6E-409C-BE32-E72D297353CC}">
              <c16:uniqueId val="{00000000-442F-4B7C-B1D7-D1EF2FFA6DD3}"/>
            </c:ext>
          </c:extLst>
        </c:ser>
        <c:ser>
          <c:idx val="9"/>
          <c:order val="1"/>
          <c:tx>
            <c:strRef>
              <c:f>Grafer!$CJ$6</c:f>
              <c:strCache>
                <c:ptCount val="1"/>
                <c:pt idx="0">
                  <c:v>IPCC SR 1,5 P1 scenario reference - Total</c:v>
                </c:pt>
              </c:strCache>
            </c:strRef>
          </c:tx>
          <c:spPr>
            <a:ln w="22225" cap="rnd">
              <a:solidFill>
                <a:srgbClr val="FFC000"/>
              </a:solidFill>
            </a:ln>
            <a:effectLst/>
          </c:spPr>
          <c:marker>
            <c:symbol val="none"/>
          </c:marker>
          <c:val>
            <c:numRef>
              <c:f>Grafer!$CK$8:$CK$98</c:f>
              <c:numCache>
                <c:formatCode>0%</c:formatCode>
                <c:ptCount val="91"/>
                <c:pt idx="0">
                  <c:v>1</c:v>
                </c:pt>
                <c:pt idx="1">
                  <c:v>0.96379449337889578</c:v>
                </c:pt>
                <c:pt idx="2">
                  <c:v>0.92745463981053866</c:v>
                </c:pt>
                <c:pt idx="3">
                  <c:v>0.89098043929492876</c:v>
                </c:pt>
                <c:pt idx="4">
                  <c:v>0.85437189183206619</c:v>
                </c:pt>
                <c:pt idx="5">
                  <c:v>0.81762899742195094</c:v>
                </c:pt>
                <c:pt idx="6">
                  <c:v>0.78075175606458258</c:v>
                </c:pt>
                <c:pt idx="7">
                  <c:v>0.74374016775996132</c:v>
                </c:pt>
                <c:pt idx="8">
                  <c:v>0.70659423250808751</c:v>
                </c:pt>
                <c:pt idx="9">
                  <c:v>0.66931395030896079</c:v>
                </c:pt>
                <c:pt idx="10">
                  <c:v>0.63189932116258118</c:v>
                </c:pt>
                <c:pt idx="11">
                  <c:v>0.58112453535065034</c:v>
                </c:pt>
                <c:pt idx="12">
                  <c:v>0.53232912789491127</c:v>
                </c:pt>
                <c:pt idx="13">
                  <c:v>0.48551309879536375</c:v>
                </c:pt>
                <c:pt idx="14">
                  <c:v>0.44067644805200779</c:v>
                </c:pt>
                <c:pt idx="15">
                  <c:v>0.39781917566484354</c:v>
                </c:pt>
                <c:pt idx="16">
                  <c:v>0.35694128163387107</c:v>
                </c:pt>
                <c:pt idx="17">
                  <c:v>0.31804276595909009</c:v>
                </c:pt>
                <c:pt idx="18">
                  <c:v>0.28112362864050089</c:v>
                </c:pt>
                <c:pt idx="19">
                  <c:v>0.24618386967810335</c:v>
                </c:pt>
                <c:pt idx="20">
                  <c:v>0.21322348907189759</c:v>
                </c:pt>
                <c:pt idx="21">
                  <c:v>0.19154416956033876</c:v>
                </c:pt>
                <c:pt idx="22">
                  <c:v>0.17052762832189391</c:v>
                </c:pt>
                <c:pt idx="23">
                  <c:v>0.15017386535656294</c:v>
                </c:pt>
                <c:pt idx="24">
                  <c:v>0.13048288066434599</c:v>
                </c:pt>
                <c:pt idx="25">
                  <c:v>0.11145467424524297</c:v>
                </c:pt>
                <c:pt idx="26">
                  <c:v>9.3089246099253953E-2</c:v>
                </c:pt>
                <c:pt idx="27">
                  <c:v>7.538659622637886E-2</c:v>
                </c:pt>
                <c:pt idx="28">
                  <c:v>5.8346724626617726E-2</c:v>
                </c:pt>
                <c:pt idx="29">
                  <c:v>4.1969631299970549E-2</c:v>
                </c:pt>
                <c:pt idx="30">
                  <c:v>2.6255316246437361E-2</c:v>
                </c:pt>
                <c:pt idx="31">
                  <c:v>1.3247506299466128E-2</c:v>
                </c:pt>
                <c:pt idx="32">
                  <c:v>6.8751951000434392E-4</c:v>
                </c:pt>
                <c:pt idx="33">
                  <c:v>-1.1424644121948029E-2</c:v>
                </c:pt>
                <c:pt idx="34">
                  <c:v>-2.3088984596390978E-2</c:v>
                </c:pt>
                <c:pt idx="35">
                  <c:v>-3.4305501913324495E-2</c:v>
                </c:pt>
                <c:pt idx="36">
                  <c:v>-4.5074196072748582E-2</c:v>
                </c:pt>
                <c:pt idx="37">
                  <c:v>-5.539506707466324E-2</c:v>
                </c:pt>
                <c:pt idx="38">
                  <c:v>-6.5268114919068476E-2</c:v>
                </c:pt>
                <c:pt idx="39">
                  <c:v>-7.4693339605964276E-2</c:v>
                </c:pt>
                <c:pt idx="40">
                  <c:v>-8.367074113535064E-2</c:v>
                </c:pt>
                <c:pt idx="41">
                  <c:v>-9.0974816925922866E-2</c:v>
                </c:pt>
                <c:pt idx="42">
                  <c:v>-9.8010198821989455E-2</c:v>
                </c:pt>
                <c:pt idx="43">
                  <c:v>-0.10477688682355039</c:v>
                </c:pt>
                <c:pt idx="44">
                  <c:v>-0.11127488093060565</c:v>
                </c:pt>
                <c:pt idx="45">
                  <c:v>-0.11750418114315526</c:v>
                </c:pt>
                <c:pt idx="46">
                  <c:v>-0.12346478746119922</c:v>
                </c:pt>
                <c:pt idx="47">
                  <c:v>-0.12915669988473752</c:v>
                </c:pt>
                <c:pt idx="48">
                  <c:v>-0.13457991841377015</c:v>
                </c:pt>
                <c:pt idx="49">
                  <c:v>-0.13973444304829713</c:v>
                </c:pt>
                <c:pt idx="50">
                  <c:v>-0.14462027378831846</c:v>
                </c:pt>
                <c:pt idx="51">
                  <c:v>-0.14853271531467974</c:v>
                </c:pt>
                <c:pt idx="52">
                  <c:v>-0.15226602757803723</c:v>
                </c:pt>
                <c:pt idx="53">
                  <c:v>-0.15582021057839099</c:v>
                </c:pt>
                <c:pt idx="54">
                  <c:v>-0.15919526431574096</c:v>
                </c:pt>
                <c:pt idx="55">
                  <c:v>-0.16239118879008713</c:v>
                </c:pt>
                <c:pt idx="56">
                  <c:v>-0.16540798400142956</c:v>
                </c:pt>
                <c:pt idx="57">
                  <c:v>-0.16824564994976818</c:v>
                </c:pt>
                <c:pt idx="58">
                  <c:v>-0.17090418663510307</c:v>
                </c:pt>
                <c:pt idx="59">
                  <c:v>-0.17338359405743417</c:v>
                </c:pt>
                <c:pt idx="60">
                  <c:v>-0.17568387221676152</c:v>
                </c:pt>
                <c:pt idx="61">
                  <c:v>-0.17687669977425635</c:v>
                </c:pt>
                <c:pt idx="62">
                  <c:v>-0.17802474501600021</c:v>
                </c:pt>
                <c:pt idx="63">
                  <c:v>-0.17912800794199318</c:v>
                </c:pt>
                <c:pt idx="64">
                  <c:v>-0.18018648855223518</c:v>
                </c:pt>
                <c:pt idx="65">
                  <c:v>-0.18120018684672626</c:v>
                </c:pt>
                <c:pt idx="66">
                  <c:v>-0.18216910282546639</c:v>
                </c:pt>
                <c:pt idx="67">
                  <c:v>-0.18309323648845555</c:v>
                </c:pt>
                <c:pt idx="68">
                  <c:v>-0.18397258783569378</c:v>
                </c:pt>
                <c:pt idx="69">
                  <c:v>-0.18480715686718108</c:v>
                </c:pt>
                <c:pt idx="70">
                  <c:v>-0.18559694358291742</c:v>
                </c:pt>
                <c:pt idx="71">
                  <c:v>-0.18628251173440763</c:v>
                </c:pt>
                <c:pt idx="72">
                  <c:v>-0.18693225403329711</c:v>
                </c:pt>
                <c:pt idx="73">
                  <c:v>-0.1875461704795858</c:v>
                </c:pt>
                <c:pt idx="74">
                  <c:v>-0.18812426107327374</c:v>
                </c:pt>
                <c:pt idx="75">
                  <c:v>-0.18866652581436091</c:v>
                </c:pt>
                <c:pt idx="76">
                  <c:v>-0.18917296470284739</c:v>
                </c:pt>
                <c:pt idx="77">
                  <c:v>-0.18964357773873303</c:v>
                </c:pt>
                <c:pt idx="78">
                  <c:v>-0.19007836492201796</c:v>
                </c:pt>
                <c:pt idx="79">
                  <c:v>-0.19047732625270217</c:v>
                </c:pt>
                <c:pt idx="80">
                  <c:v>-0.19084046173078553</c:v>
                </c:pt>
                <c:pt idx="81">
                  <c:v>-0.19098946261078265</c:v>
                </c:pt>
                <c:pt idx="82">
                  <c:v>-0.19112950702762954</c:v>
                </c:pt>
                <c:pt idx="83">
                  <c:v>-0.19126059498132625</c:v>
                </c:pt>
                <c:pt idx="84">
                  <c:v>-0.19138272647187274</c:v>
                </c:pt>
                <c:pt idx="85">
                  <c:v>-0.19149590149926907</c:v>
                </c:pt>
                <c:pt idx="86">
                  <c:v>-0.19160012006351523</c:v>
                </c:pt>
                <c:pt idx="87">
                  <c:v>-0.19169538216461116</c:v>
                </c:pt>
                <c:pt idx="88">
                  <c:v>-0.19178168780255689</c:v>
                </c:pt>
                <c:pt idx="89">
                  <c:v>-0.19185903697735249</c:v>
                </c:pt>
                <c:pt idx="90">
                  <c:v>-0.19192742968899784</c:v>
                </c:pt>
              </c:numCache>
            </c:numRef>
          </c:val>
          <c:smooth val="0"/>
          <c:extLst>
            <c:ext xmlns:c16="http://schemas.microsoft.com/office/drawing/2014/chart" uri="{C3380CC4-5D6E-409C-BE32-E72D297353CC}">
              <c16:uniqueId val="{00000001-442F-4B7C-B1D7-D1EF2FFA6DD3}"/>
            </c:ext>
          </c:extLst>
        </c:ser>
        <c:dLbls>
          <c:showLegendKey val="0"/>
          <c:showVal val="0"/>
          <c:showCatName val="0"/>
          <c:showSerName val="0"/>
          <c:showPercent val="0"/>
          <c:showBubbleSize val="0"/>
        </c:dLbls>
        <c:marker val="1"/>
        <c:smooth val="0"/>
        <c:axId val="470061880"/>
        <c:axId val="470062272"/>
      </c:lineChart>
      <c:scatterChart>
        <c:scatterStyle val="lineMarker"/>
        <c:varyColors val="0"/>
        <c:ser>
          <c:idx val="11"/>
          <c:order val="2"/>
          <c:tx>
            <c:strRef>
              <c:f>Grafer!$BX$6</c:f>
              <c:strCache>
                <c:ptCount val="1"/>
                <c:pt idx="0">
                  <c:v>Powerhouse Brattørkaia</c:v>
                </c:pt>
              </c:strCache>
            </c:strRef>
          </c:tx>
          <c:spPr>
            <a:ln w="25400" cap="rnd">
              <a:noFill/>
            </a:ln>
            <a:effectLst>
              <a:glow rad="139700">
                <a:schemeClr val="accent6">
                  <a:lumMod val="60000"/>
                  <a:satMod val="175000"/>
                  <a:alpha val="14000"/>
                </a:schemeClr>
              </a:glow>
            </a:effectLst>
          </c:spPr>
          <c:marker>
            <c:symbol val="circle"/>
            <c:size val="4"/>
            <c:spPr>
              <a:solidFill>
                <a:schemeClr val="accent6">
                  <a:lumMod val="60000"/>
                  <a:lumMod val="60000"/>
                  <a:lumOff val="40000"/>
                </a:schemeClr>
              </a:solidFill>
              <a:ln>
                <a:noFill/>
              </a:ln>
              <a:effectLst>
                <a:glow rad="63500">
                  <a:schemeClr val="accent6">
                    <a:lumMod val="60000"/>
                    <a:satMod val="175000"/>
                    <a:alpha val="25000"/>
                  </a:schemeClr>
                </a:glow>
              </a:effectLst>
            </c:spPr>
          </c:marker>
          <c:dLbls>
            <c:dLbl>
              <c:idx val="8"/>
              <c:layout>
                <c:manualLayout>
                  <c:x val="0.17405977001468265"/>
                  <c:y val="-0.16319580204318893"/>
                </c:manualLayout>
              </c:layout>
              <c:spPr>
                <a:solidFill>
                  <a:sysClr val="windowText" lastClr="000000">
                    <a:lumMod val="65000"/>
                    <a:lumOff val="35000"/>
                  </a:sysClr>
                </a:solidFill>
                <a:ln>
                  <a:no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lt1">
                          <a:lumMod val="15000"/>
                          <a:lumOff val="85000"/>
                        </a:schemeClr>
                      </a:solidFill>
                      <a:latin typeface="+mn-lt"/>
                      <a:ea typeface="+mn-ea"/>
                      <a:cs typeface="+mn-cs"/>
                    </a:defRPr>
                  </a:pPr>
                  <a:endParaRPr lang="nb-NO"/>
                </a:p>
              </c:txPr>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4411624174371374"/>
                      <c:h val="5.7592539224456819E-2"/>
                    </c:manualLayout>
                  </c15:layout>
                </c:ext>
                <c:ext xmlns:c16="http://schemas.microsoft.com/office/drawing/2014/chart" uri="{C3380CC4-5D6E-409C-BE32-E72D297353CC}">
                  <c16:uniqueId val="{00000002-442F-4B7C-B1D7-D1EF2FFA6DD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lt1">
                        <a:lumMod val="75000"/>
                      </a:schemeClr>
                    </a:solidFill>
                    <a:latin typeface="+mn-lt"/>
                    <a:ea typeface="+mn-ea"/>
                    <a:cs typeface="+mn-cs"/>
                  </a:defRPr>
                </a:pPr>
                <a:endParaRPr lang="nb-NO"/>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yVal>
            <c:numRef>
              <c:f>Grafer!$BX$8:$BX$16</c:f>
              <c:numCache>
                <c:formatCode>General</c:formatCode>
                <c:ptCount val="9"/>
              </c:numCache>
            </c:numRef>
          </c:yVal>
          <c:smooth val="0"/>
          <c:extLst>
            <c:ext xmlns:c16="http://schemas.microsoft.com/office/drawing/2014/chart" uri="{C3380CC4-5D6E-409C-BE32-E72D297353CC}">
              <c16:uniqueId val="{00000003-442F-4B7C-B1D7-D1EF2FFA6DD3}"/>
            </c:ext>
          </c:extLst>
        </c:ser>
        <c:dLbls>
          <c:showLegendKey val="0"/>
          <c:showVal val="0"/>
          <c:showCatName val="0"/>
          <c:showSerName val="0"/>
          <c:showPercent val="0"/>
          <c:showBubbleSize val="0"/>
        </c:dLbls>
        <c:axId val="470061880"/>
        <c:axId val="470062272"/>
      </c:scatterChart>
      <c:catAx>
        <c:axId val="470061880"/>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w="12700">
            <a:solidFill>
              <a:schemeClr val="bg1">
                <a:alpha val="23000"/>
              </a:schemeClr>
            </a:solidFill>
          </a:ln>
          <a:effectLst/>
        </c:spPr>
        <c:txPr>
          <a:bodyPr rot="0" spcFirstLastPara="1" vertOverflow="ellipsis" wrap="square" anchor="ctr" anchorCtr="1"/>
          <a:lstStyle/>
          <a:p>
            <a:pPr>
              <a:defRPr sz="1200" b="0" i="0" u="none" strike="noStrike" kern="1200" baseline="0">
                <a:solidFill>
                  <a:schemeClr val="lt1">
                    <a:lumMod val="75000"/>
                  </a:schemeClr>
                </a:solidFill>
                <a:latin typeface="+mn-lt"/>
                <a:ea typeface="+mn-ea"/>
                <a:cs typeface="+mn-cs"/>
              </a:defRPr>
            </a:pPr>
            <a:endParaRPr lang="nb-NO"/>
          </a:p>
        </c:txPr>
        <c:crossAx val="470062272"/>
        <c:crosses val="autoZero"/>
        <c:auto val="1"/>
        <c:lblAlgn val="ctr"/>
        <c:lblOffset val="100"/>
        <c:noMultiLvlLbl val="0"/>
      </c:catAx>
      <c:valAx>
        <c:axId val="470062272"/>
        <c:scaling>
          <c:orientation val="minMax"/>
          <c:min val="-0.30000000000000004"/>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75000"/>
                  </a:schemeClr>
                </a:solidFill>
                <a:latin typeface="+mn-lt"/>
                <a:ea typeface="+mn-ea"/>
                <a:cs typeface="+mn-cs"/>
              </a:defRPr>
            </a:pPr>
            <a:endParaRPr lang="nb-NO"/>
          </a:p>
        </c:txPr>
        <c:crossAx val="470061880"/>
        <c:crosses val="autoZero"/>
        <c:crossBetween val="between"/>
      </c:valAx>
      <c:spPr>
        <a:noFill/>
        <a:ln>
          <a:noFill/>
        </a:ln>
        <a:effectLst/>
      </c:spPr>
    </c:plotArea>
    <c:plotVisOnly val="1"/>
    <c:dispBlanksAs val="gap"/>
    <c:showDLblsOverMax val="0"/>
  </c:chart>
  <c:spPr>
    <a:solidFill>
      <a:schemeClr val="dk1">
        <a:lumMod val="75000"/>
        <a:lumOff val="25000"/>
      </a:schemeClr>
    </a:solidFill>
    <a:ln w="9525" cap="flat" cmpd="sng" algn="ctr">
      <a:noFill/>
      <a:round/>
    </a:ln>
    <a:effectLst/>
  </c:spPr>
  <c:txPr>
    <a:bodyPr/>
    <a:lstStyle/>
    <a:p>
      <a:pPr>
        <a:defRPr/>
      </a:pPr>
      <a:endParaRPr lang="nb-N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33106984901199"/>
          <c:y val="8.3724442140380023E-2"/>
          <c:w val="0.55933797315643774"/>
          <c:h val="0.82830620013373157"/>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6-C09E-4294-9E39-800F1236CE5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5-C09E-4294-9E39-800F1236CE5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C09E-4294-9E39-800F1236CE5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3-C09E-4294-9E39-800F1236CE5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4-C09E-4294-9E39-800F1236CE5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7-C09E-4294-9E39-800F1236CE57}"/>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8-C09E-4294-9E39-800F1236CE57}"/>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9-C09E-4294-9E39-800F1236CE57}"/>
              </c:ext>
            </c:extLst>
          </c:dPt>
          <c:dPt>
            <c:idx val="8"/>
            <c:bubble3D val="0"/>
            <c:spPr>
              <a:solidFill>
                <a:srgbClr val="4B9FA3"/>
              </a:solidFill>
              <a:ln w="19050">
                <a:solidFill>
                  <a:schemeClr val="lt1"/>
                </a:solidFill>
              </a:ln>
              <a:effectLst/>
            </c:spPr>
            <c:extLst>
              <c:ext xmlns:c16="http://schemas.microsoft.com/office/drawing/2014/chart" uri="{C3380CC4-5D6E-409C-BE32-E72D297353CC}">
                <c16:uniqueId val="{0000000A-C09E-4294-9E39-800F1236CE57}"/>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B-C09E-4294-9E39-800F1236CE57}"/>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C-C09E-4294-9E39-800F1236CE57}"/>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D-C09E-4294-9E39-800F1236CE57}"/>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0E-C09E-4294-9E39-800F1236CE57}"/>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0-C09E-4294-9E39-800F1236CE57}"/>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1-C09E-4294-9E39-800F1236CE57}"/>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0F-C09E-4294-9E39-800F1236CE57}"/>
              </c:ext>
            </c:extLst>
          </c:dPt>
          <c:dLbls>
            <c:dLbl>
              <c:idx val="0"/>
              <c:layout>
                <c:manualLayout>
                  <c:x val="0.17050473566955185"/>
                  <c:y val="6.3789604764258961E-2"/>
                </c:manualLayout>
              </c:layout>
              <c:tx>
                <c:rich>
                  <a:bodyPr rot="0" spcFirstLastPara="1" vertOverflow="clip" horzOverflow="clip" vert="horz" wrap="square" lIns="38100" tIns="19050" rIns="38100" bIns="19050" anchor="ctr" anchorCtr="1">
                    <a:noAutofit/>
                  </a:bodyPr>
                  <a:lstStyle/>
                  <a:p>
                    <a:pPr>
                      <a:defRPr lang="nb-NO" sz="1000" b="0" i="0" u="none" strike="noStrike" kern="1200" baseline="0" noProof="0">
                        <a:solidFill>
                          <a:schemeClr val="tx2"/>
                        </a:solidFill>
                        <a:latin typeface="+mn-lt"/>
                        <a:ea typeface="+mn-ea"/>
                        <a:cs typeface="+mn-cs"/>
                      </a:defRPr>
                    </a:pPr>
                    <a:r>
                      <a:rPr lang="nb-NO" sz="900" noProof="0">
                        <a:solidFill>
                          <a:schemeClr val="tx2"/>
                        </a:solidFill>
                      </a:rPr>
                      <a:t>Tilpasninger</a:t>
                    </a:r>
                    <a:r>
                      <a:rPr lang="nb-NO" sz="900" baseline="0" noProof="0">
                        <a:solidFill>
                          <a:schemeClr val="tx2"/>
                        </a:solidFill>
                      </a:rPr>
                      <a:t> på byggeplass for </a:t>
                    </a:r>
                    <a:br>
                      <a:rPr lang="nb-NO" sz="900" baseline="0" noProof="0">
                        <a:solidFill>
                          <a:schemeClr val="tx2"/>
                        </a:solidFill>
                      </a:rPr>
                    </a:br>
                    <a:r>
                      <a:rPr lang="nb-NO" sz="900" baseline="0" noProof="0">
                        <a:solidFill>
                          <a:schemeClr val="tx2"/>
                        </a:solidFill>
                      </a:rPr>
                      <a:t>montering av ombrukshulldekker </a:t>
                    </a:r>
                    <a:endParaRPr lang="nb-NO" sz="900" noProof="0">
                      <a:solidFill>
                        <a:schemeClr val="tx2"/>
                      </a:solidFill>
                    </a:endParaRPr>
                  </a:p>
                </c:rich>
              </c:tx>
              <c:spPr>
                <a:noFill/>
                <a:ln>
                  <a:noFill/>
                </a:ln>
                <a:effectLst/>
              </c:spPr>
              <c:txPr>
                <a:bodyPr rot="0" spcFirstLastPara="1" vertOverflow="clip" horzOverflow="clip" vert="horz" wrap="square" lIns="38100" tIns="19050" rIns="38100" bIns="19050" anchor="ctr" anchorCtr="1">
                  <a:noAutofit/>
                </a:bodyPr>
                <a:lstStyle/>
                <a:p>
                  <a:pPr>
                    <a:defRPr lang="nb-NO" sz="1000" b="0" i="0" u="none" strike="noStrike" kern="1200" baseline="0" noProof="0">
                      <a:solidFill>
                        <a:schemeClr val="tx2"/>
                      </a:solidFill>
                      <a:latin typeface="+mn-lt"/>
                      <a:ea typeface="+mn-ea"/>
                      <a:cs typeface="+mn-cs"/>
                    </a:defRPr>
                  </a:pPr>
                  <a:endParaRPr lang="nb-NO"/>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borderCallout2">
                      <a:avLst/>
                    </a:prstGeom>
                    <a:noFill/>
                    <a:ln>
                      <a:noFill/>
                    </a:ln>
                  </c15:spPr>
                  <c15:layout>
                    <c:manualLayout>
                      <c:w val="0.2756418912554342"/>
                      <c:h val="7.4419127528375761E-2"/>
                    </c:manualLayout>
                  </c15:layout>
                  <c15:showDataLabelsRange val="0"/>
                </c:ext>
                <c:ext xmlns:c16="http://schemas.microsoft.com/office/drawing/2014/chart" uri="{C3380CC4-5D6E-409C-BE32-E72D297353CC}">
                  <c16:uniqueId val="{00000006-C09E-4294-9E39-800F1236CE57}"/>
                </c:ext>
              </c:extLst>
            </c:dLbl>
            <c:dLbl>
              <c:idx val="1"/>
              <c:layout>
                <c:manualLayout>
                  <c:x val="4.8499672686279319E-2"/>
                  <c:y val="5.7500326728972262E-2"/>
                </c:manualLayout>
              </c:layout>
              <c:tx>
                <c:rich>
                  <a:bodyPr rot="0" spcFirstLastPara="1" vertOverflow="clip" horzOverflow="clip" vert="horz" wrap="square" lIns="38100" tIns="19050" rIns="38100" bIns="19050" anchor="ctr" anchorCtr="1">
                    <a:noAutofit/>
                  </a:bodyPr>
                  <a:lstStyle/>
                  <a:p>
                    <a:pPr>
                      <a:defRPr lang="nb-NO" sz="1000" b="0" i="0" u="none" strike="noStrike" kern="1200" baseline="0" noProof="0">
                        <a:solidFill>
                          <a:schemeClr val="tx2"/>
                        </a:solidFill>
                        <a:latin typeface="+mn-lt"/>
                        <a:ea typeface="+mn-ea"/>
                        <a:cs typeface="+mn-cs"/>
                      </a:defRPr>
                    </a:pPr>
                    <a:r>
                      <a:rPr lang="en-US" sz="1000" noProof="0">
                        <a:solidFill>
                          <a:schemeClr val="tx2"/>
                        </a:solidFill>
                      </a:rPr>
                      <a:t>Fjerning av påstøp</a:t>
                    </a:r>
                  </a:p>
                </c:rich>
              </c:tx>
              <c:spPr>
                <a:xfrm>
                  <a:off x="6261377" y="723899"/>
                  <a:ext cx="1970233" cy="349799"/>
                </a:xfrm>
                <a:noFill/>
                <a:ln>
                  <a:noFill/>
                </a:ln>
                <a:effectLst/>
              </c:spPr>
              <c:txPr>
                <a:bodyPr rot="0" spcFirstLastPara="1" vertOverflow="clip" horzOverflow="clip" vert="horz" wrap="square" lIns="38100" tIns="19050" rIns="38100" bIns="19050" anchor="ctr" anchorCtr="1">
                  <a:noAutofit/>
                </a:bodyPr>
                <a:lstStyle/>
                <a:p>
                  <a:pPr>
                    <a:defRPr lang="nb-NO" sz="1000" b="0" i="0" u="none" strike="noStrike" kern="1200" baseline="0" noProof="0">
                      <a:solidFill>
                        <a:schemeClr val="tx2"/>
                      </a:solidFill>
                      <a:latin typeface="+mn-lt"/>
                      <a:ea typeface="+mn-ea"/>
                      <a:cs typeface="+mn-cs"/>
                    </a:defRPr>
                  </a:pPr>
                  <a:endParaRPr lang="nb-NO"/>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borderCallout2">
                      <a:avLst>
                        <a:gd name="adj1" fmla="val 18750"/>
                        <a:gd name="adj2" fmla="val -8333"/>
                        <a:gd name="adj3" fmla="val 18750"/>
                        <a:gd name="adj4" fmla="val -16667"/>
                        <a:gd name="adj5" fmla="val 70191"/>
                        <a:gd name="adj6" fmla="val -35106"/>
                      </a:avLst>
                    </a:prstGeom>
                    <a:noFill/>
                    <a:ln>
                      <a:noFill/>
                    </a:ln>
                  </c15:spPr>
                  <c15:layout>
                    <c:manualLayout>
                      <c:w val="0.17505227982940919"/>
                      <c:h val="5.8459506764206123E-2"/>
                    </c:manualLayout>
                  </c15:layout>
                  <c15:showDataLabelsRange val="0"/>
                </c:ext>
                <c:ext xmlns:c16="http://schemas.microsoft.com/office/drawing/2014/chart" uri="{C3380CC4-5D6E-409C-BE32-E72D297353CC}">
                  <c16:uniqueId val="{00000005-C09E-4294-9E39-800F1236CE57}"/>
                </c:ext>
              </c:extLst>
            </c:dLbl>
            <c:dLbl>
              <c:idx val="2"/>
              <c:layout>
                <c:manualLayout>
                  <c:x val="1.1226155798169107E-2"/>
                  <c:y val="-2.5224668375058643E-3"/>
                </c:manualLayout>
              </c:layout>
              <c:tx>
                <c:rich>
                  <a:bodyPr/>
                  <a:lstStyle/>
                  <a:p>
                    <a:r>
                      <a:rPr lang="en-US" sz="1000" baseline="0" noProof="0">
                        <a:solidFill>
                          <a:schemeClr val="tx2"/>
                        </a:solidFill>
                      </a:rPr>
                      <a:t>Saging, boring </a:t>
                    </a:r>
                    <a:br>
                      <a:rPr lang="en-US" sz="1000" baseline="0" noProof="0">
                        <a:solidFill>
                          <a:schemeClr val="tx2"/>
                        </a:solidFill>
                      </a:rPr>
                    </a:br>
                    <a:r>
                      <a:rPr lang="en-US" sz="1000" baseline="0" noProof="0">
                        <a:solidFill>
                          <a:schemeClr val="tx2"/>
                        </a:solidFill>
                      </a:rPr>
                      <a:t>og understøtting </a:t>
                    </a:r>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C09E-4294-9E39-800F1236CE57}"/>
                </c:ext>
              </c:extLst>
            </c:dLbl>
            <c:dLbl>
              <c:idx val="3"/>
              <c:layout>
                <c:manualLayout>
                  <c:x val="3.5452975393476596E-2"/>
                  <c:y val="2.1759713623943001E-2"/>
                </c:manualLayout>
              </c:layout>
              <c:tx>
                <c:rich>
                  <a:bodyPr/>
                  <a:lstStyle/>
                  <a:p>
                    <a:r>
                      <a:rPr lang="en-US" sz="1000" noProof="0">
                        <a:solidFill>
                          <a:schemeClr val="tx2"/>
                        </a:solidFill>
                      </a:rPr>
                      <a:t>Maskinkostnader</a:t>
                    </a:r>
                    <a:r>
                      <a:rPr lang="en-US" sz="1000" baseline="0" noProof="0">
                        <a:solidFill>
                          <a:schemeClr val="tx2"/>
                        </a:solidFill>
                      </a:rPr>
                      <a:t> </a:t>
                    </a:r>
                    <a:endParaRPr lang="en-US" sz="1000" noProof="0">
                      <a:solidFill>
                        <a:schemeClr val="tx2"/>
                      </a:solidFill>
                    </a:endParaRPr>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C09E-4294-9E39-800F1236CE57}"/>
                </c:ext>
              </c:extLst>
            </c:dLbl>
            <c:dLbl>
              <c:idx val="4"/>
              <c:layout>
                <c:manualLayout>
                  <c:x val="1.0032761650248126E-2"/>
                  <c:y val="-2.0573330455781316E-2"/>
                </c:manualLayout>
              </c:layout>
              <c:tx>
                <c:rich>
                  <a:bodyPr rot="0" spcFirstLastPara="1" vertOverflow="clip" horzOverflow="clip" vert="horz" wrap="square" lIns="38100" tIns="19050" rIns="38100" bIns="19050" anchor="ctr" anchorCtr="0">
                    <a:noAutofit/>
                  </a:bodyPr>
                  <a:lstStyle/>
                  <a:p>
                    <a:pPr algn="ctr">
                      <a:defRPr lang="nb-NO" sz="1000" b="0" i="0" u="none" strike="noStrike" kern="1200" baseline="0" noProof="0">
                        <a:solidFill>
                          <a:schemeClr val="tx2"/>
                        </a:solidFill>
                        <a:latin typeface="+mn-lt"/>
                        <a:ea typeface="+mn-ea"/>
                        <a:cs typeface="+mn-cs"/>
                      </a:defRPr>
                    </a:pPr>
                    <a:fld id="{53753F97-C7CA-4B56-AE80-141A8598D765}" type="CATEGORYNAME">
                      <a:rPr lang="en-US" sz="1000" noProof="0" smtClean="0">
                        <a:solidFill>
                          <a:schemeClr val="tx2"/>
                        </a:solidFill>
                      </a:rPr>
                      <a:pPr algn="ctr">
                        <a:defRPr lang="nb-NO" sz="1000" noProof="0">
                          <a:solidFill>
                            <a:schemeClr val="tx2"/>
                          </a:solidFill>
                        </a:defRPr>
                      </a:pPr>
                      <a:t>[CATEGORY NAME]</a:t>
                    </a:fld>
                    <a:r>
                      <a:rPr lang="en-US" sz="1000" baseline="0" noProof="0">
                        <a:solidFill>
                          <a:schemeClr val="tx2"/>
                        </a:solidFill>
                      </a:rPr>
                      <a:t>Planlegging, </a:t>
                    </a:r>
                    <a:br>
                      <a:rPr lang="en-US" sz="1000" baseline="0" noProof="0">
                        <a:solidFill>
                          <a:schemeClr val="tx2"/>
                        </a:solidFill>
                      </a:rPr>
                    </a:br>
                    <a:r>
                      <a:rPr lang="en-US" sz="1000" baseline="0" noProof="0">
                        <a:solidFill>
                          <a:schemeClr val="tx2"/>
                        </a:solidFill>
                      </a:rPr>
                      <a:t>prosjektering, sikring </a:t>
                    </a:r>
                    <a:br>
                      <a:rPr lang="en-US" sz="1000" baseline="0" noProof="0">
                        <a:solidFill>
                          <a:schemeClr val="tx2"/>
                        </a:solidFill>
                      </a:rPr>
                    </a:br>
                    <a:r>
                      <a:rPr lang="en-US" sz="1000" baseline="0" noProof="0">
                        <a:solidFill>
                          <a:schemeClr val="tx2"/>
                        </a:solidFill>
                      </a:rPr>
                      <a:t>og gjennomføring av </a:t>
                    </a:r>
                    <a:br>
                      <a:rPr lang="en-US" sz="1000" baseline="0" noProof="0">
                        <a:solidFill>
                          <a:schemeClr val="tx2"/>
                        </a:solidFill>
                      </a:rPr>
                    </a:br>
                    <a:r>
                      <a:rPr lang="en-US" sz="1000" baseline="0" noProof="0">
                        <a:solidFill>
                          <a:schemeClr val="tx2"/>
                        </a:solidFill>
                      </a:rPr>
                      <a:t>demontering av </a:t>
                    </a:r>
                    <a:br>
                      <a:rPr lang="en-US" sz="1000" baseline="0" noProof="0">
                        <a:solidFill>
                          <a:schemeClr val="tx2"/>
                        </a:solidFill>
                      </a:rPr>
                    </a:br>
                    <a:r>
                      <a:rPr lang="en-US" sz="1000" baseline="0" noProof="0">
                        <a:solidFill>
                          <a:schemeClr val="tx2"/>
                        </a:solidFill>
                      </a:rPr>
                      <a:t>elementer </a:t>
                    </a:r>
                  </a:p>
                </c:rich>
              </c:tx>
              <c:spPr>
                <a:noFill/>
                <a:ln>
                  <a:noFill/>
                </a:ln>
                <a:effectLst/>
              </c:spPr>
              <c:txPr>
                <a:bodyPr rot="0" spcFirstLastPara="1" vertOverflow="clip" horzOverflow="clip" vert="horz" wrap="square" lIns="38100" tIns="19050" rIns="38100" bIns="19050" anchor="ctr" anchorCtr="0">
                  <a:noAutofit/>
                </a:bodyPr>
                <a:lstStyle/>
                <a:p>
                  <a:pPr algn="ctr">
                    <a:defRPr lang="nb-NO" sz="1000" b="0" i="0" u="none" strike="noStrike" kern="1200" baseline="0" noProof="0">
                      <a:solidFill>
                        <a:schemeClr val="tx2"/>
                      </a:solidFill>
                      <a:latin typeface="+mn-lt"/>
                      <a:ea typeface="+mn-ea"/>
                      <a:cs typeface="+mn-cs"/>
                    </a:defRPr>
                  </a:pPr>
                  <a:endParaRPr lang="nb-NO"/>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borderCallout2">
                      <a:avLst/>
                    </a:prstGeom>
                    <a:noFill/>
                    <a:ln>
                      <a:noFill/>
                    </a:ln>
                  </c15:spPr>
                  <c15:layout>
                    <c:manualLayout>
                      <c:w val="0.25609036031044008"/>
                      <c:h val="0.15368065098955835"/>
                    </c:manualLayout>
                  </c15:layout>
                  <c15:dlblFieldTable/>
                  <c15:showDataLabelsRange val="0"/>
                </c:ext>
                <c:ext xmlns:c16="http://schemas.microsoft.com/office/drawing/2014/chart" uri="{C3380CC4-5D6E-409C-BE32-E72D297353CC}">
                  <c16:uniqueId val="{00000004-C09E-4294-9E39-800F1236CE57}"/>
                </c:ext>
              </c:extLst>
            </c:dLbl>
            <c:dLbl>
              <c:idx val="5"/>
              <c:layout>
                <c:manualLayout>
                  <c:x val="0.13392209841228137"/>
                  <c:y val="8.4962443050842201E-3"/>
                </c:manualLayout>
              </c:layout>
              <c:tx>
                <c:rich>
                  <a:bodyPr/>
                  <a:lstStyle/>
                  <a:p>
                    <a:fld id="{E5A38924-82DD-4661-A8AC-6BCB93310BD2}" type="CATEGORYNAME">
                      <a:rPr lang="nb-NO" noProof="0" smtClean="0"/>
                      <a:pPr/>
                      <a:t>[CATEGORY NAME]</a:t>
                    </a:fld>
                    <a:r>
                      <a:rPr lang="nb-NO" sz="1000" baseline="0" noProof="0" err="1"/>
                      <a:t>Riving</a:t>
                    </a:r>
                    <a:r>
                      <a:rPr lang="nb-NO" sz="1000" baseline="0" noProof="0"/>
                      <a:t> av gjenstående bæresystem etter </a:t>
                    </a:r>
                    <a:r>
                      <a:rPr lang="nb-NO" sz="1000" baseline="0" noProof="0" err="1"/>
                      <a:t>utløfting</a:t>
                    </a:r>
                    <a:r>
                      <a:rPr lang="nb-NO" sz="1000" baseline="0" noProof="0"/>
                      <a:t> av elementer </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28509980203086016"/>
                      <c:h val="7.5336550703371002E-2"/>
                    </c:manualLayout>
                  </c15:layout>
                  <c15:dlblFieldTable/>
                  <c15:showDataLabelsRange val="0"/>
                </c:ext>
                <c:ext xmlns:c16="http://schemas.microsoft.com/office/drawing/2014/chart" uri="{C3380CC4-5D6E-409C-BE32-E72D297353CC}">
                  <c16:uniqueId val="{00000007-C09E-4294-9E39-800F1236CE57}"/>
                </c:ext>
              </c:extLst>
            </c:dLbl>
            <c:dLbl>
              <c:idx val="6"/>
              <c:layout>
                <c:manualLayout>
                  <c:x val="-5.2592839780164578E-3"/>
                  <c:y val="1.1941993590948038E-2"/>
                </c:manualLayout>
              </c:layout>
              <c:tx>
                <c:rich>
                  <a:bodyPr/>
                  <a:lstStyle/>
                  <a:p>
                    <a:r>
                      <a:rPr lang="en-US"/>
                      <a:t>Transport</a:t>
                    </a:r>
                    <a:r>
                      <a:rPr lang="en-US" baseline="0"/>
                      <a:t> </a:t>
                    </a:r>
                    <a:r>
                      <a:rPr lang="en-US" baseline="0" noProof="0"/>
                      <a:t>til fabrikk</a:t>
                    </a:r>
                    <a:endParaRPr lang="en-US" noProof="0"/>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8-C09E-4294-9E39-800F1236CE57}"/>
                </c:ext>
              </c:extLst>
            </c:dLbl>
            <c:dLbl>
              <c:idx val="7"/>
              <c:layout>
                <c:manualLayout>
                  <c:x val="-1.5291986366780813E-2"/>
                  <c:y val="-9.2814862454054358E-4"/>
                </c:manualLayout>
              </c:layout>
              <c:tx>
                <c:rich>
                  <a:bodyPr/>
                  <a:lstStyle/>
                  <a:p>
                    <a:fld id="{B1BB9CED-6EA7-4AD9-88ED-DF22FF155189}" type="CATEGORYNAME">
                      <a:rPr lang="en-US" smtClean="0"/>
                      <a:pPr/>
                      <a:t>[CATEGORY NAME]</a:t>
                    </a:fld>
                    <a:r>
                      <a:rPr lang="en-US" noProof="0"/>
                      <a:t>Fjerning av</a:t>
                    </a:r>
                    <a:r>
                      <a:rPr lang="en-US" baseline="0" noProof="0"/>
                      <a:t> </a:t>
                    </a:r>
                    <a:r>
                      <a:rPr lang="en-US" baseline="0" noProof="0" err="1"/>
                      <a:t>fugebetong</a:t>
                    </a:r>
                    <a:r>
                      <a:rPr lang="en-US" baseline="0" noProof="0"/>
                      <a:t> </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C09E-4294-9E39-800F1236CE57}"/>
                </c:ext>
              </c:extLst>
            </c:dLbl>
            <c:dLbl>
              <c:idx val="8"/>
              <c:layout>
                <c:manualLayout>
                  <c:x val="-1.5283654046904571E-2"/>
                  <c:y val="-2.9264347772898353E-2"/>
                </c:manualLayout>
              </c:layout>
              <c:tx>
                <c:rich>
                  <a:bodyPr/>
                  <a:lstStyle/>
                  <a:p>
                    <a:fld id="{0E20AB65-C200-440F-B7CB-17172A157319}" type="CATEGORYNAME">
                      <a:rPr lang="en-US" noProof="0" smtClean="0"/>
                      <a:pPr/>
                      <a:t>[CATEGORY NAME]</a:t>
                    </a:fld>
                    <a:r>
                      <a:rPr lang="en-US" baseline="0" noProof="0"/>
                      <a:t>Geometrisk tilpasning </a:t>
                    </a:r>
                    <a:br>
                      <a:rPr lang="en-US" baseline="0" noProof="0"/>
                    </a:br>
                    <a:r>
                      <a:rPr lang="en-US" baseline="0" noProof="0"/>
                      <a:t>av hulldekker iht. detaljprosjektering </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C09E-4294-9E39-800F1236CE57}"/>
                </c:ext>
              </c:extLst>
            </c:dLbl>
            <c:dLbl>
              <c:idx val="9"/>
              <c:layout>
                <c:manualLayout>
                  <c:x val="-3.4657469268513784E-2"/>
                  <c:y val="1.1363800906508559E-3"/>
                </c:manualLayout>
              </c:layout>
              <c:tx>
                <c:rich>
                  <a:bodyPr/>
                  <a:lstStyle/>
                  <a:p>
                    <a:fld id="{3BD12C72-F414-4E3A-BC90-0073D0FDA6BB}" type="CATEGORYNAME">
                      <a:rPr lang="en-US" smtClean="0"/>
                      <a:pPr/>
                      <a:t>[CATEGORY NAME]</a:t>
                    </a:fld>
                    <a:r>
                      <a:rPr lang="en-US" baseline="0" noProof="0"/>
                      <a:t>Etablering av løftepunkter </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C09E-4294-9E39-800F1236CE57}"/>
                </c:ext>
              </c:extLst>
            </c:dLbl>
            <c:dLbl>
              <c:idx val="10"/>
              <c:layout>
                <c:manualLayout>
                  <c:x val="-2.2810790011549977E-2"/>
                  <c:y val="2.5467663752596698E-2"/>
                </c:manualLayout>
              </c:layout>
              <c:tx>
                <c:rich>
                  <a:bodyPr rot="0" spcFirstLastPara="1" vertOverflow="clip" horzOverflow="clip" vert="horz" wrap="square" lIns="38100" tIns="19050" rIns="38100" bIns="19050" anchor="ctr" anchorCtr="1">
                    <a:noAutofit/>
                  </a:bodyPr>
                  <a:lstStyle/>
                  <a:p>
                    <a:pPr>
                      <a:defRPr lang="nb-NO" sz="1000" b="0" i="0" u="none" strike="noStrike" kern="1200" baseline="0" noProof="0">
                        <a:solidFill>
                          <a:schemeClr val="tx2"/>
                        </a:solidFill>
                        <a:latin typeface="+mn-lt"/>
                        <a:ea typeface="+mn-ea"/>
                        <a:cs typeface="+mn-cs"/>
                      </a:defRPr>
                    </a:pPr>
                    <a:fld id="{89574E2D-9D82-4183-928E-1E5903504846}" type="CATEGORYNAME">
                      <a:rPr lang="en-US" noProof="0" smtClean="0"/>
                      <a:pPr>
                        <a:defRPr lang="nb-NO" sz="1000" noProof="0">
                          <a:solidFill>
                            <a:schemeClr val="tx2"/>
                          </a:solidFill>
                        </a:defRPr>
                      </a:pPr>
                      <a:t>[CATEGORY NAME]</a:t>
                    </a:fld>
                    <a:r>
                      <a:rPr lang="en-US" baseline="0" noProof="0"/>
                      <a:t>Mellomlagring</a:t>
                    </a:r>
                  </a:p>
                </c:rich>
              </c:tx>
              <c:spPr>
                <a:noFill/>
                <a:ln>
                  <a:noFill/>
                </a:ln>
                <a:effectLst/>
              </c:spPr>
              <c:txPr>
                <a:bodyPr rot="0" spcFirstLastPara="1" vertOverflow="clip" horzOverflow="clip" vert="horz" wrap="square" lIns="38100" tIns="19050" rIns="38100" bIns="19050" anchor="ctr" anchorCtr="1">
                  <a:noAutofit/>
                </a:bodyPr>
                <a:lstStyle/>
                <a:p>
                  <a:pPr>
                    <a:defRPr lang="nb-NO" sz="1000" b="0" i="0" u="none" strike="noStrike" kern="1200" baseline="0" noProof="0">
                      <a:solidFill>
                        <a:schemeClr val="tx2"/>
                      </a:solidFill>
                      <a:latin typeface="+mn-lt"/>
                      <a:ea typeface="+mn-ea"/>
                      <a:cs typeface="+mn-cs"/>
                    </a:defRPr>
                  </a:pPr>
                  <a:endParaRPr lang="nb-NO"/>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borderCallout2">
                      <a:avLst/>
                    </a:prstGeom>
                    <a:noFill/>
                    <a:ln>
                      <a:noFill/>
                    </a:ln>
                  </c15:spPr>
                  <c15:layout>
                    <c:manualLayout>
                      <c:w val="0.1295720682942072"/>
                      <c:h val="6.2090205975708204E-2"/>
                    </c:manualLayout>
                  </c15:layout>
                  <c15:dlblFieldTable/>
                  <c15:showDataLabelsRange val="0"/>
                </c:ext>
                <c:ext xmlns:c16="http://schemas.microsoft.com/office/drawing/2014/chart" uri="{C3380CC4-5D6E-409C-BE32-E72D297353CC}">
                  <c16:uniqueId val="{0000000C-C09E-4294-9E39-800F1236CE57}"/>
                </c:ext>
              </c:extLst>
            </c:dLbl>
            <c:dLbl>
              <c:idx val="11"/>
              <c:layout>
                <c:manualLayout>
                  <c:x val="-6.7113850889677848E-2"/>
                  <c:y val="3.9001644112383334E-2"/>
                </c:manualLayout>
              </c:layout>
              <c:tx>
                <c:rich>
                  <a:bodyPr rot="0" spcFirstLastPara="1" vertOverflow="clip" horzOverflow="clip" vert="horz" wrap="square" lIns="38100" tIns="19050" rIns="38100" bIns="19050" anchor="ctr" anchorCtr="1">
                    <a:noAutofit/>
                  </a:bodyPr>
                  <a:lstStyle/>
                  <a:p>
                    <a:pPr>
                      <a:defRPr lang="nb-NO" sz="1000" b="0" i="0" u="none" strike="noStrike" kern="1200" baseline="0" noProof="0">
                        <a:solidFill>
                          <a:schemeClr val="tx2"/>
                        </a:solidFill>
                        <a:latin typeface="+mn-lt"/>
                        <a:ea typeface="+mn-ea"/>
                        <a:cs typeface="+mn-cs"/>
                      </a:defRPr>
                    </a:pPr>
                    <a:fld id="{F4D84D81-4933-4444-9119-C2AEE2AFF819}" type="CATEGORYNAME">
                      <a:rPr lang="en-US" noProof="0" smtClean="0"/>
                      <a:pPr>
                        <a:defRPr lang="nb-NO" sz="1000" noProof="0">
                          <a:solidFill>
                            <a:schemeClr val="tx2"/>
                          </a:solidFill>
                        </a:defRPr>
                      </a:pPr>
                      <a:t>[CATEGORY NAME]</a:t>
                    </a:fld>
                    <a:r>
                      <a:rPr lang="en-US" baseline="0" noProof="0"/>
                      <a:t>Gjennomføring av tester og sammenstilling av dokumentasjon </a:t>
                    </a:r>
                    <a:br>
                      <a:rPr lang="en-US" baseline="0" noProof="0"/>
                    </a:br>
                    <a:r>
                      <a:rPr lang="en-US" baseline="0" noProof="0"/>
                      <a:t>av essensielle egenskaper </a:t>
                    </a:r>
                  </a:p>
                </c:rich>
              </c:tx>
              <c:spPr>
                <a:noFill/>
                <a:ln>
                  <a:noFill/>
                </a:ln>
                <a:effectLst/>
              </c:spPr>
              <c:txPr>
                <a:bodyPr rot="0" spcFirstLastPara="1" vertOverflow="clip" horzOverflow="clip" vert="horz" wrap="square" lIns="38100" tIns="19050" rIns="38100" bIns="19050" anchor="ctr" anchorCtr="1">
                  <a:noAutofit/>
                </a:bodyPr>
                <a:lstStyle/>
                <a:p>
                  <a:pPr>
                    <a:defRPr lang="nb-NO" sz="1000" b="0" i="0" u="none" strike="noStrike" kern="1200" baseline="0" noProof="0">
                      <a:solidFill>
                        <a:schemeClr val="tx2"/>
                      </a:solidFill>
                      <a:latin typeface="+mn-lt"/>
                      <a:ea typeface="+mn-ea"/>
                      <a:cs typeface="+mn-cs"/>
                    </a:defRPr>
                  </a:pPr>
                  <a:endParaRPr lang="nb-NO"/>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borderCallout2">
                      <a:avLst/>
                    </a:prstGeom>
                    <a:noFill/>
                    <a:ln>
                      <a:noFill/>
                    </a:ln>
                  </c15:spPr>
                  <c15:layout>
                    <c:manualLayout>
                      <c:w val="0.2805608189622581"/>
                      <c:h val="9.1458377516386788E-2"/>
                    </c:manualLayout>
                  </c15:layout>
                  <c15:dlblFieldTable/>
                  <c15:showDataLabelsRange val="0"/>
                </c:ext>
                <c:ext xmlns:c16="http://schemas.microsoft.com/office/drawing/2014/chart" uri="{C3380CC4-5D6E-409C-BE32-E72D297353CC}">
                  <c16:uniqueId val="{0000000D-C09E-4294-9E39-800F1236CE57}"/>
                </c:ext>
              </c:extLst>
            </c:dLbl>
            <c:dLbl>
              <c:idx val="12"/>
              <c:layout>
                <c:manualLayout>
                  <c:x val="-0.14746437692401146"/>
                  <c:y val="-4.0061018138642129E-2"/>
                </c:manualLayout>
              </c:layout>
              <c:tx>
                <c:rich>
                  <a:bodyPr/>
                  <a:lstStyle/>
                  <a:p>
                    <a:fld id="{AC7049FB-0591-4284-B9B2-29D8D054A76A}" type="CATEGORYNAME">
                      <a:rPr lang="en-US" noProof="0" smtClean="0"/>
                      <a:pPr/>
                      <a:t>[CATEGORY NAME]</a:t>
                    </a:fld>
                    <a:r>
                      <a:rPr lang="en-US" baseline="0" noProof="0"/>
                      <a:t>Detaljprosjektering</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C09E-4294-9E39-800F1236CE57}"/>
                </c:ext>
              </c:extLst>
            </c:dLbl>
            <c:dLbl>
              <c:idx val="13"/>
              <c:layout>
                <c:manualLayout>
                  <c:x val="3.0665822146701448E-2"/>
                  <c:y val="-1.4038985942021109E-2"/>
                </c:manualLayout>
              </c:layout>
              <c:tx>
                <c:rich>
                  <a:bodyPr rot="0" spcFirstLastPara="1" vertOverflow="clip" horzOverflow="clip" vert="horz" wrap="square" lIns="38100" tIns="19050" rIns="38100" bIns="19050" anchor="ctr" anchorCtr="1">
                    <a:noAutofit/>
                  </a:bodyPr>
                  <a:lstStyle/>
                  <a:p>
                    <a:pPr>
                      <a:defRPr lang="nb-NO" sz="1000" b="0" i="0" u="none" strike="noStrike" kern="1200" baseline="0" noProof="0">
                        <a:solidFill>
                          <a:schemeClr val="tx2"/>
                        </a:solidFill>
                        <a:latin typeface="+mn-lt"/>
                        <a:ea typeface="+mn-ea"/>
                        <a:cs typeface="+mn-cs"/>
                      </a:defRPr>
                    </a:pPr>
                    <a:r>
                      <a:rPr lang="en-US" sz="900" baseline="0" noProof="0"/>
                      <a:t>FDV-dokumentasjon og monteringsanvisning    </a:t>
                    </a:r>
                    <a:endParaRPr lang="en-US" sz="900" noProof="0"/>
                  </a:p>
                </c:rich>
              </c:tx>
              <c:spPr>
                <a:xfrm>
                  <a:off x="3133879" y="25399"/>
                  <a:ext cx="1199601" cy="168325"/>
                </a:xfrm>
                <a:noFill/>
                <a:ln>
                  <a:noFill/>
                </a:ln>
                <a:effectLst/>
              </c:spPr>
              <c:txPr>
                <a:bodyPr rot="0" spcFirstLastPara="1" vertOverflow="clip" horzOverflow="clip" vert="horz" wrap="square" lIns="38100" tIns="19050" rIns="38100" bIns="19050" anchor="ctr" anchorCtr="1">
                  <a:noAutofit/>
                </a:bodyPr>
                <a:lstStyle/>
                <a:p>
                  <a:pPr>
                    <a:defRPr lang="nb-NO" sz="1000" b="0" i="0" u="none" strike="noStrike" kern="1200" baseline="0" noProof="0">
                      <a:solidFill>
                        <a:schemeClr val="tx2"/>
                      </a:solidFill>
                      <a:latin typeface="+mn-lt"/>
                      <a:ea typeface="+mn-ea"/>
                      <a:cs typeface="+mn-cs"/>
                    </a:defRPr>
                  </a:pPr>
                  <a:endParaRPr lang="nb-NO"/>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borderCallout2">
                      <a:avLst>
                        <a:gd name="adj1" fmla="val 18750"/>
                        <a:gd name="adj2" fmla="val -8333"/>
                        <a:gd name="adj3" fmla="val 18750"/>
                        <a:gd name="adj4" fmla="val -16667"/>
                        <a:gd name="adj5" fmla="val 315891"/>
                        <a:gd name="adj6" fmla="val 77537"/>
                      </a:avLst>
                    </a:prstGeom>
                    <a:noFill/>
                    <a:ln>
                      <a:noFill/>
                    </a:ln>
                  </c15:spPr>
                  <c15:layout>
                    <c:manualLayout>
                      <c:w val="0.20704302056754448"/>
                      <c:h val="5.7313761444426917E-2"/>
                    </c:manualLayout>
                  </c15:layout>
                  <c15:showDataLabelsRange val="0"/>
                </c:ext>
                <c:ext xmlns:c16="http://schemas.microsoft.com/office/drawing/2014/chart" uri="{C3380CC4-5D6E-409C-BE32-E72D297353CC}">
                  <c16:uniqueId val="{00000010-C09E-4294-9E39-800F1236CE57}"/>
                </c:ext>
              </c:extLst>
            </c:dLbl>
            <c:dLbl>
              <c:idx val="14"/>
              <c:layout>
                <c:manualLayout>
                  <c:x val="0.17075774673113669"/>
                  <c:y val="-2.8000965819650104E-2"/>
                </c:manualLayout>
              </c:layout>
              <c:tx>
                <c:rich>
                  <a:bodyPr rot="0" spcFirstLastPara="1" vertOverflow="clip" horzOverflow="clip" vert="horz" wrap="square" lIns="38100" tIns="19050" rIns="38100" bIns="19050" anchor="ctr" anchorCtr="1">
                    <a:noAutofit/>
                  </a:bodyPr>
                  <a:lstStyle/>
                  <a:p>
                    <a:pPr>
                      <a:defRPr lang="nb-NO" sz="1000" b="0" i="0" u="none" strike="noStrike" kern="1200" baseline="0" noProof="0">
                        <a:solidFill>
                          <a:schemeClr val="tx2"/>
                        </a:solidFill>
                        <a:latin typeface="+mn-lt"/>
                        <a:ea typeface="+mn-ea"/>
                        <a:cs typeface="+mn-cs"/>
                      </a:defRPr>
                    </a:pPr>
                    <a:r>
                      <a:rPr lang="en-US" sz="900" noProof="0"/>
                      <a:t>Utarbeide</a:t>
                    </a:r>
                    <a:r>
                      <a:rPr lang="en-US" sz="900" baseline="0" noProof="0"/>
                      <a:t> EPD</a:t>
                    </a:r>
                    <a:endParaRPr lang="en-US" sz="900" noProof="0"/>
                  </a:p>
                </c:rich>
              </c:tx>
              <c:spPr>
                <a:noFill/>
                <a:ln>
                  <a:noFill/>
                </a:ln>
                <a:effectLst/>
              </c:spPr>
              <c:txPr>
                <a:bodyPr rot="0" spcFirstLastPara="1" vertOverflow="clip" horzOverflow="clip" vert="horz" wrap="square" lIns="38100" tIns="19050" rIns="38100" bIns="19050" anchor="ctr" anchorCtr="1">
                  <a:noAutofit/>
                </a:bodyPr>
                <a:lstStyle/>
                <a:p>
                  <a:pPr>
                    <a:defRPr lang="nb-NO" sz="1000" b="0" i="0" u="none" strike="noStrike" kern="1200" baseline="0" noProof="0">
                      <a:solidFill>
                        <a:schemeClr val="tx2"/>
                      </a:solidFill>
                      <a:latin typeface="+mn-lt"/>
                      <a:ea typeface="+mn-ea"/>
                      <a:cs typeface="+mn-cs"/>
                    </a:defRPr>
                  </a:pPr>
                  <a:endParaRPr lang="nb-NO"/>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borderCallout2">
                      <a:avLst/>
                    </a:prstGeom>
                    <a:noFill/>
                    <a:ln>
                      <a:noFill/>
                    </a:ln>
                  </c15:spPr>
                  <c15:layout>
                    <c:manualLayout>
                      <c:w val="0.17264501379137043"/>
                      <c:h val="4.405122981223495E-2"/>
                    </c:manualLayout>
                  </c15:layout>
                  <c15:showDataLabelsRange val="0"/>
                </c:ext>
                <c:ext xmlns:c16="http://schemas.microsoft.com/office/drawing/2014/chart" uri="{C3380CC4-5D6E-409C-BE32-E72D297353CC}">
                  <c16:uniqueId val="{00000011-C09E-4294-9E39-800F1236CE57}"/>
                </c:ext>
              </c:extLst>
            </c:dLbl>
            <c:dLbl>
              <c:idx val="15"/>
              <c:layout>
                <c:manualLayout>
                  <c:x val="0.21832350693132765"/>
                  <c:y val="7.2538960461381976E-3"/>
                </c:manualLayout>
              </c:layout>
              <c:tx>
                <c:rich>
                  <a:bodyPr rot="0" spcFirstLastPara="1" vertOverflow="clip" horzOverflow="clip" vert="horz" wrap="square" lIns="38100" tIns="19050" rIns="38100" bIns="19050" anchor="ctr" anchorCtr="1">
                    <a:noAutofit/>
                  </a:bodyPr>
                  <a:lstStyle/>
                  <a:p>
                    <a:pPr>
                      <a:defRPr lang="nb-NO" sz="1000" b="0" i="0" u="none" strike="noStrike" kern="1200" baseline="0" noProof="0">
                        <a:solidFill>
                          <a:schemeClr val="tx2"/>
                        </a:solidFill>
                        <a:latin typeface="+mn-lt"/>
                        <a:ea typeface="+mn-ea"/>
                        <a:cs typeface="+mn-cs"/>
                      </a:defRPr>
                    </a:pPr>
                    <a:r>
                      <a:rPr lang="en-US" sz="900" baseline="0" noProof="0"/>
                      <a:t>Transport fra fabrikk til prosjekt </a:t>
                    </a:r>
                    <a:endParaRPr lang="en-US" sz="900" noProof="0"/>
                  </a:p>
                </c:rich>
              </c:tx>
              <c:spPr>
                <a:noFill/>
                <a:ln>
                  <a:noFill/>
                </a:ln>
                <a:effectLst/>
              </c:spPr>
              <c:txPr>
                <a:bodyPr rot="0" spcFirstLastPara="1" vertOverflow="clip" horzOverflow="clip" vert="horz" wrap="square" lIns="38100" tIns="19050" rIns="38100" bIns="19050" anchor="ctr" anchorCtr="1">
                  <a:noAutofit/>
                </a:bodyPr>
                <a:lstStyle/>
                <a:p>
                  <a:pPr>
                    <a:defRPr lang="nb-NO" sz="1000" b="0" i="0" u="none" strike="noStrike" kern="1200" baseline="0" noProof="0">
                      <a:solidFill>
                        <a:schemeClr val="tx2"/>
                      </a:solidFill>
                      <a:latin typeface="+mn-lt"/>
                      <a:ea typeface="+mn-ea"/>
                      <a:cs typeface="+mn-cs"/>
                    </a:defRPr>
                  </a:pPr>
                  <a:endParaRPr lang="nb-NO"/>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borderCallout2">
                      <a:avLst/>
                    </a:prstGeom>
                    <a:noFill/>
                    <a:ln>
                      <a:noFill/>
                    </a:ln>
                  </c15:spPr>
                  <c15:layout>
                    <c:manualLayout>
                      <c:w val="0.26437308782221358"/>
                      <c:h val="4.935549981457741E-2"/>
                    </c:manualLayout>
                  </c15:layout>
                  <c15:showDataLabelsRange val="0"/>
                </c:ext>
                <c:ext xmlns:c16="http://schemas.microsoft.com/office/drawing/2014/chart" uri="{C3380CC4-5D6E-409C-BE32-E72D297353CC}">
                  <c16:uniqueId val="{0000000F-C09E-4294-9E39-800F1236CE57}"/>
                </c:ext>
              </c:extLst>
            </c:dLbl>
            <c:spPr>
              <a:noFill/>
              <a:ln>
                <a:noFill/>
              </a:ln>
              <a:effectLst/>
            </c:spPr>
            <c:txPr>
              <a:bodyPr rot="0" spcFirstLastPara="1" vertOverflow="clip" horzOverflow="clip" vert="horz" wrap="square" lIns="38100" tIns="19050" rIns="38100" bIns="19050" anchor="ctr" anchorCtr="1">
                <a:spAutoFit/>
              </a:bodyPr>
              <a:lstStyle/>
              <a:p>
                <a:pPr>
                  <a:defRPr lang="nb-NO" sz="1000" b="0" i="0" u="none" strike="noStrike" kern="1200" baseline="0" noProof="0">
                    <a:solidFill>
                      <a:schemeClr val="tx2"/>
                    </a:solidFill>
                    <a:latin typeface="+mn-lt"/>
                    <a:ea typeface="+mn-ea"/>
                    <a:cs typeface="+mn-cs"/>
                  </a:defRPr>
                </a:pPr>
                <a:endParaRPr lang="nb-NO"/>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borderCallout2">
                    <a:avLst/>
                  </a:prstGeom>
                  <a:noFill/>
                  <a:ln>
                    <a:noFill/>
                  </a:ln>
                </c15:spPr>
              </c:ext>
            </c:extLst>
          </c:dLbls>
          <c:cat>
            <c:strRef>
              <c:f>Sheet1!$A$2:$A$17</c:f>
              <c:strCache>
                <c:ptCount val="4"/>
                <c:pt idx="0">
                  <c:v>1st Qtr</c:v>
                </c:pt>
                <c:pt idx="1">
                  <c:v>2nd Qtr</c:v>
                </c:pt>
                <c:pt idx="2">
                  <c:v>3rd Qtr</c:v>
                </c:pt>
                <c:pt idx="3">
                  <c:v>4th Qtr</c:v>
                </c:pt>
              </c:strCache>
            </c:strRef>
          </c:cat>
          <c:val>
            <c:numRef>
              <c:f>Sheet1!$B$2:$B$17</c:f>
              <c:numCache>
                <c:formatCode>General</c:formatCode>
                <c:ptCount val="16"/>
                <c:pt idx="0">
                  <c:v>14</c:v>
                </c:pt>
                <c:pt idx="1">
                  <c:v>23</c:v>
                </c:pt>
                <c:pt idx="2">
                  <c:v>53</c:v>
                </c:pt>
                <c:pt idx="3">
                  <c:v>13</c:v>
                </c:pt>
                <c:pt idx="4">
                  <c:v>31</c:v>
                </c:pt>
                <c:pt idx="5">
                  <c:v>41</c:v>
                </c:pt>
                <c:pt idx="6">
                  <c:v>5</c:v>
                </c:pt>
                <c:pt idx="7">
                  <c:v>8</c:v>
                </c:pt>
                <c:pt idx="8">
                  <c:v>49</c:v>
                </c:pt>
                <c:pt idx="9">
                  <c:v>4</c:v>
                </c:pt>
                <c:pt idx="10">
                  <c:v>19</c:v>
                </c:pt>
                <c:pt idx="11">
                  <c:v>16</c:v>
                </c:pt>
                <c:pt idx="12">
                  <c:v>4</c:v>
                </c:pt>
                <c:pt idx="13">
                  <c:v>1.5</c:v>
                </c:pt>
                <c:pt idx="14">
                  <c:v>1.5</c:v>
                </c:pt>
                <c:pt idx="15">
                  <c:v>4</c:v>
                </c:pt>
              </c:numCache>
            </c:numRef>
          </c:val>
          <c:extLst>
            <c:ext xmlns:c16="http://schemas.microsoft.com/office/drawing/2014/chart" uri="{C3380CC4-5D6E-409C-BE32-E72D297353CC}">
              <c16:uniqueId val="{00000000-C09E-4294-9E39-800F1236CE57}"/>
            </c:ext>
          </c:extLst>
        </c:ser>
        <c:dLbls>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0.75578</cdr:x>
      <cdr:y>0.70894</cdr:y>
    </cdr:from>
    <cdr:to>
      <cdr:x>0.78287</cdr:x>
      <cdr:y>0.72601</cdr:y>
    </cdr:to>
    <cdr:cxnSp macro="">
      <cdr:nvCxnSpPr>
        <cdr:cNvPr id="2" name="Straight Connector 1">
          <a:extLst xmlns:a="http://schemas.openxmlformats.org/drawingml/2006/main">
            <a:ext uri="{FF2B5EF4-FFF2-40B4-BE49-F238E27FC236}">
              <a16:creationId xmlns:a16="http://schemas.microsoft.com/office/drawing/2014/main" id="{76B9D359-103B-466B-929F-3103B36B9EC0}"/>
            </a:ext>
          </a:extLst>
        </cdr:cNvPr>
        <cdr:cNvCxnSpPr>
          <a:cxnSpLocks xmlns:a="http://schemas.openxmlformats.org/drawingml/2006/main"/>
        </cdr:cNvCxnSpPr>
      </cdr:nvCxnSpPr>
      <cdr:spPr>
        <a:xfrm xmlns:a="http://schemas.openxmlformats.org/drawingml/2006/main">
          <a:off x="5916013" y="3769969"/>
          <a:ext cx="212075" cy="90780"/>
        </a:xfrm>
        <a:prstGeom xmlns:a="http://schemas.openxmlformats.org/drawingml/2006/main" prst="line">
          <a:avLst/>
        </a:prstGeom>
        <a:ln xmlns:a="http://schemas.openxmlformats.org/drawingml/2006/main">
          <a:solidFill>
            <a:schemeClr val="tx2"/>
          </a:solidFill>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0.77963</cdr:x>
      <cdr:y>0.40711</cdr:y>
    </cdr:from>
    <cdr:to>
      <cdr:x>0.80049</cdr:x>
      <cdr:y>0.40711</cdr:y>
    </cdr:to>
    <cdr:cxnSp macro="">
      <cdr:nvCxnSpPr>
        <cdr:cNvPr id="5" name="Straight Connector 4">
          <a:extLst xmlns:a="http://schemas.openxmlformats.org/drawingml/2006/main">
            <a:ext uri="{FF2B5EF4-FFF2-40B4-BE49-F238E27FC236}">
              <a16:creationId xmlns:a16="http://schemas.microsoft.com/office/drawing/2014/main" id="{67418DA9-5812-4DBA-9153-6CCF91FCD977}"/>
            </a:ext>
          </a:extLst>
        </cdr:cNvPr>
        <cdr:cNvCxnSpPr>
          <a:cxnSpLocks xmlns:a="http://schemas.openxmlformats.org/drawingml/2006/main"/>
        </cdr:cNvCxnSpPr>
      </cdr:nvCxnSpPr>
      <cdr:spPr>
        <a:xfrm xmlns:a="http://schemas.openxmlformats.org/drawingml/2006/main">
          <a:off x="6102763" y="2164922"/>
          <a:ext cx="163286" cy="0"/>
        </a:xfrm>
        <a:prstGeom xmlns:a="http://schemas.openxmlformats.org/drawingml/2006/main" prst="line">
          <a:avLst/>
        </a:prstGeom>
        <a:ln xmlns:a="http://schemas.openxmlformats.org/drawingml/2006/main">
          <a:solidFill>
            <a:schemeClr val="tx2"/>
          </a:solidFill>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0.68812</cdr:x>
      <cdr:y>0.16532</cdr:y>
    </cdr:from>
    <cdr:to>
      <cdr:x>0.71435</cdr:x>
      <cdr:y>0.17408</cdr:y>
    </cdr:to>
    <cdr:cxnSp macro="">
      <cdr:nvCxnSpPr>
        <cdr:cNvPr id="11" name="Straight Connector 10">
          <a:extLst xmlns:a="http://schemas.openxmlformats.org/drawingml/2006/main">
            <a:ext uri="{FF2B5EF4-FFF2-40B4-BE49-F238E27FC236}">
              <a16:creationId xmlns:a16="http://schemas.microsoft.com/office/drawing/2014/main" id="{5D373D79-E59C-4FC4-A77E-2A289F584870}"/>
            </a:ext>
          </a:extLst>
        </cdr:cNvPr>
        <cdr:cNvCxnSpPr>
          <a:cxnSpLocks xmlns:a="http://schemas.openxmlformats.org/drawingml/2006/main"/>
        </cdr:cNvCxnSpPr>
      </cdr:nvCxnSpPr>
      <cdr:spPr>
        <a:xfrm xmlns:a="http://schemas.openxmlformats.org/drawingml/2006/main" flipV="1">
          <a:off x="5386396" y="879128"/>
          <a:ext cx="205354" cy="46575"/>
        </a:xfrm>
        <a:prstGeom xmlns:a="http://schemas.openxmlformats.org/drawingml/2006/main" prst="line">
          <a:avLst/>
        </a:prstGeom>
        <a:ln xmlns:a="http://schemas.openxmlformats.org/drawingml/2006/main">
          <a:solidFill>
            <a:schemeClr val="tx2"/>
          </a:solidFill>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0.58552</cdr:x>
      <cdr:y>0.08579</cdr:y>
    </cdr:from>
    <cdr:to>
      <cdr:x>0.66829</cdr:x>
      <cdr:y>0.09752</cdr:y>
    </cdr:to>
    <cdr:cxnSp macro="">
      <cdr:nvCxnSpPr>
        <cdr:cNvPr id="18" name="Straight Connector 17">
          <a:extLst xmlns:a="http://schemas.openxmlformats.org/drawingml/2006/main">
            <a:ext uri="{FF2B5EF4-FFF2-40B4-BE49-F238E27FC236}">
              <a16:creationId xmlns:a16="http://schemas.microsoft.com/office/drawing/2014/main" id="{500E4681-8401-49B1-93D3-C48174FAB54E}"/>
            </a:ext>
          </a:extLst>
        </cdr:cNvPr>
        <cdr:cNvCxnSpPr>
          <a:cxnSpLocks xmlns:a="http://schemas.openxmlformats.org/drawingml/2006/main"/>
        </cdr:cNvCxnSpPr>
      </cdr:nvCxnSpPr>
      <cdr:spPr>
        <a:xfrm xmlns:a="http://schemas.openxmlformats.org/drawingml/2006/main" flipV="1">
          <a:off x="4583298" y="456223"/>
          <a:ext cx="647918" cy="62371"/>
        </a:xfrm>
        <a:prstGeom xmlns:a="http://schemas.openxmlformats.org/drawingml/2006/main" prst="line">
          <a:avLst/>
        </a:prstGeom>
        <a:ln xmlns:a="http://schemas.openxmlformats.org/drawingml/2006/main">
          <a:solidFill>
            <a:schemeClr val="tx2"/>
          </a:solidFill>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0.25996</cdr:x>
      <cdr:y>0.76025</cdr:y>
    </cdr:from>
    <cdr:to>
      <cdr:x>0.27412</cdr:x>
      <cdr:y>0.77423</cdr:y>
    </cdr:to>
    <cdr:cxnSp macro="">
      <cdr:nvCxnSpPr>
        <cdr:cNvPr id="24" name="Straight Connector 23">
          <a:extLst xmlns:a="http://schemas.openxmlformats.org/drawingml/2006/main">
            <a:ext uri="{FF2B5EF4-FFF2-40B4-BE49-F238E27FC236}">
              <a16:creationId xmlns:a16="http://schemas.microsoft.com/office/drawing/2014/main" id="{D6FC54DA-8D59-4491-988A-DC7CC114F822}"/>
            </a:ext>
          </a:extLst>
        </cdr:cNvPr>
        <cdr:cNvCxnSpPr>
          <a:cxnSpLocks xmlns:a="http://schemas.openxmlformats.org/drawingml/2006/main"/>
        </cdr:cNvCxnSpPr>
      </cdr:nvCxnSpPr>
      <cdr:spPr>
        <a:xfrm xmlns:a="http://schemas.openxmlformats.org/drawingml/2006/main" flipH="1">
          <a:off x="2303510" y="4549038"/>
          <a:ext cx="125424" cy="83644"/>
        </a:xfrm>
        <a:prstGeom xmlns:a="http://schemas.openxmlformats.org/drawingml/2006/main" prst="line">
          <a:avLst/>
        </a:prstGeom>
        <a:ln xmlns:a="http://schemas.openxmlformats.org/drawingml/2006/main">
          <a:solidFill>
            <a:schemeClr val="tx2"/>
          </a:solidFill>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0.19028</cdr:x>
      <cdr:y>0.5</cdr:y>
    </cdr:from>
    <cdr:to>
      <cdr:x>0.21376</cdr:x>
      <cdr:y>0.5</cdr:y>
    </cdr:to>
    <cdr:cxnSp macro="">
      <cdr:nvCxnSpPr>
        <cdr:cNvPr id="41" name="Straight Connector 40">
          <a:extLst xmlns:a="http://schemas.openxmlformats.org/drawingml/2006/main">
            <a:ext uri="{FF2B5EF4-FFF2-40B4-BE49-F238E27FC236}">
              <a16:creationId xmlns:a16="http://schemas.microsoft.com/office/drawing/2014/main" id="{53A19F22-47AD-4358-AC64-82CF3E38FECE}"/>
            </a:ext>
          </a:extLst>
        </cdr:cNvPr>
        <cdr:cNvCxnSpPr>
          <a:cxnSpLocks xmlns:a="http://schemas.openxmlformats.org/drawingml/2006/main"/>
        </cdr:cNvCxnSpPr>
      </cdr:nvCxnSpPr>
      <cdr:spPr>
        <a:xfrm xmlns:a="http://schemas.openxmlformats.org/drawingml/2006/main" flipH="1">
          <a:off x="1489420" y="2658881"/>
          <a:ext cx="183795" cy="0"/>
        </a:xfrm>
        <a:prstGeom xmlns:a="http://schemas.openxmlformats.org/drawingml/2006/main" prst="line">
          <a:avLst/>
        </a:prstGeom>
        <a:ln xmlns:a="http://schemas.openxmlformats.org/drawingml/2006/main">
          <a:solidFill>
            <a:schemeClr val="tx2"/>
          </a:solidFill>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0.21135</cdr:x>
      <cdr:y>0.2818</cdr:y>
    </cdr:from>
    <cdr:to>
      <cdr:x>0.24431</cdr:x>
      <cdr:y>0.28975</cdr:y>
    </cdr:to>
    <cdr:cxnSp macro="">
      <cdr:nvCxnSpPr>
        <cdr:cNvPr id="45" name="Straight Connector 44">
          <a:extLst xmlns:a="http://schemas.openxmlformats.org/drawingml/2006/main">
            <a:ext uri="{FF2B5EF4-FFF2-40B4-BE49-F238E27FC236}">
              <a16:creationId xmlns:a16="http://schemas.microsoft.com/office/drawing/2014/main" id="{214D1A25-7784-4736-91AA-108792C2B1C7}"/>
            </a:ext>
          </a:extLst>
        </cdr:cNvPr>
        <cdr:cNvCxnSpPr>
          <a:cxnSpLocks xmlns:a="http://schemas.openxmlformats.org/drawingml/2006/main"/>
        </cdr:cNvCxnSpPr>
      </cdr:nvCxnSpPr>
      <cdr:spPr>
        <a:xfrm xmlns:a="http://schemas.openxmlformats.org/drawingml/2006/main" flipH="1" flipV="1">
          <a:off x="1654355" y="1498534"/>
          <a:ext cx="258002" cy="42276"/>
        </a:xfrm>
        <a:prstGeom xmlns:a="http://schemas.openxmlformats.org/drawingml/2006/main" prst="line">
          <a:avLst/>
        </a:prstGeom>
        <a:ln xmlns:a="http://schemas.openxmlformats.org/drawingml/2006/main">
          <a:solidFill>
            <a:schemeClr val="tx2"/>
          </a:solidFill>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0.25716</cdr:x>
      <cdr:y>0.20524</cdr:y>
    </cdr:from>
    <cdr:to>
      <cdr:x>0.28491</cdr:x>
      <cdr:y>0.21659</cdr:y>
    </cdr:to>
    <cdr:cxnSp macro="">
      <cdr:nvCxnSpPr>
        <cdr:cNvPr id="49" name="Straight Connector 48">
          <a:extLst xmlns:a="http://schemas.openxmlformats.org/drawingml/2006/main">
            <a:ext uri="{FF2B5EF4-FFF2-40B4-BE49-F238E27FC236}">
              <a16:creationId xmlns:a16="http://schemas.microsoft.com/office/drawing/2014/main" id="{1BB443F0-27FB-4891-8BD6-AC3D843F1DD8}"/>
            </a:ext>
          </a:extLst>
        </cdr:cNvPr>
        <cdr:cNvCxnSpPr>
          <a:cxnSpLocks xmlns:a="http://schemas.openxmlformats.org/drawingml/2006/main"/>
        </cdr:cNvCxnSpPr>
      </cdr:nvCxnSpPr>
      <cdr:spPr>
        <a:xfrm xmlns:a="http://schemas.openxmlformats.org/drawingml/2006/main" flipH="1" flipV="1">
          <a:off x="1952002" y="1033341"/>
          <a:ext cx="210655" cy="57137"/>
        </a:xfrm>
        <a:prstGeom xmlns:a="http://schemas.openxmlformats.org/drawingml/2006/main" prst="line">
          <a:avLst/>
        </a:prstGeom>
        <a:ln xmlns:a="http://schemas.openxmlformats.org/drawingml/2006/main">
          <a:solidFill>
            <a:schemeClr val="tx2"/>
          </a:solidFill>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0.29569</cdr:x>
      <cdr:y>0.81342</cdr:y>
    </cdr:from>
    <cdr:to>
      <cdr:x>0.30985</cdr:x>
      <cdr:y>0.8274</cdr:y>
    </cdr:to>
    <cdr:cxnSp macro="">
      <cdr:nvCxnSpPr>
        <cdr:cNvPr id="15" name="Straight Connector 14">
          <a:extLst xmlns:a="http://schemas.openxmlformats.org/drawingml/2006/main">
            <a:ext uri="{FF2B5EF4-FFF2-40B4-BE49-F238E27FC236}">
              <a16:creationId xmlns:a16="http://schemas.microsoft.com/office/drawing/2014/main" id="{FC2427BA-86EE-4ED1-A80E-8EBBC85356F6}"/>
            </a:ext>
          </a:extLst>
        </cdr:cNvPr>
        <cdr:cNvCxnSpPr>
          <a:cxnSpLocks xmlns:a="http://schemas.openxmlformats.org/drawingml/2006/main"/>
        </cdr:cNvCxnSpPr>
      </cdr:nvCxnSpPr>
      <cdr:spPr>
        <a:xfrm xmlns:a="http://schemas.openxmlformats.org/drawingml/2006/main" flipH="1">
          <a:off x="2244461" y="4095388"/>
          <a:ext cx="107483" cy="70386"/>
        </a:xfrm>
        <a:prstGeom xmlns:a="http://schemas.openxmlformats.org/drawingml/2006/main" prst="line">
          <a:avLst/>
        </a:prstGeom>
        <a:ln xmlns:a="http://schemas.openxmlformats.org/drawingml/2006/main">
          <a:solidFill>
            <a:schemeClr val="tx2"/>
          </a:solidFill>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F4DD9B-5673-8E45-B84C-719C1DAD04B6}" type="datetimeFigureOut">
              <a:rPr lang="en-GB" smtClean="0"/>
              <a:t>01/02/2022</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BE0236-4FFA-374A-8090-2822EB2D3FED}" type="slidenum">
              <a:rPr lang="en-GB" smtClean="0"/>
              <a:t>‹#›</a:t>
            </a:fld>
            <a:endParaRPr lang="en-GB"/>
          </a:p>
        </p:txBody>
      </p:sp>
    </p:spTree>
    <p:extLst>
      <p:ext uri="{BB962C8B-B14F-4D97-AF65-F5344CB8AC3E}">
        <p14:creationId xmlns:p14="http://schemas.microsoft.com/office/powerpoint/2010/main" val="3422979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F9BE0236-4FFA-374A-8090-2822EB2D3FED}" type="slidenum">
              <a:rPr lang="en-GB" smtClean="0"/>
              <a:t>1</a:t>
            </a:fld>
            <a:endParaRPr lang="en-GB"/>
          </a:p>
        </p:txBody>
      </p:sp>
    </p:spTree>
    <p:extLst>
      <p:ext uri="{BB962C8B-B14F-4D97-AF65-F5344CB8AC3E}">
        <p14:creationId xmlns:p14="http://schemas.microsoft.com/office/powerpoint/2010/main" val="2731466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2BE14F53-2F23-4441-9A96-FD14D0840CC2}" type="slidenum">
              <a:rPr lang="en-GB" smtClean="0"/>
              <a:t>2</a:t>
            </a:fld>
            <a:endParaRPr lang="en-GB"/>
          </a:p>
        </p:txBody>
      </p:sp>
    </p:spTree>
    <p:extLst>
      <p:ext uri="{BB962C8B-B14F-4D97-AF65-F5344CB8AC3E}">
        <p14:creationId xmlns:p14="http://schemas.microsoft.com/office/powerpoint/2010/main" val="2966836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F9BE0236-4FFA-374A-8090-2822EB2D3FED}" type="slidenum">
              <a:rPr lang="en-GB" smtClean="0"/>
              <a:t>4</a:t>
            </a:fld>
            <a:endParaRPr lang="en-GB"/>
          </a:p>
        </p:txBody>
      </p:sp>
    </p:spTree>
    <p:extLst>
      <p:ext uri="{BB962C8B-B14F-4D97-AF65-F5344CB8AC3E}">
        <p14:creationId xmlns:p14="http://schemas.microsoft.com/office/powerpoint/2010/main" val="3819466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F9BE0236-4FFA-374A-8090-2822EB2D3FED}" type="slidenum">
              <a:rPr lang="en-GB" smtClean="0"/>
              <a:t>7</a:t>
            </a:fld>
            <a:endParaRPr lang="en-GB"/>
          </a:p>
        </p:txBody>
      </p:sp>
    </p:spTree>
    <p:extLst>
      <p:ext uri="{BB962C8B-B14F-4D97-AF65-F5344CB8AC3E}">
        <p14:creationId xmlns:p14="http://schemas.microsoft.com/office/powerpoint/2010/main" val="306169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p>
            <a:endParaRPr lang="nb-NO" dirty="0"/>
          </a:p>
        </p:txBody>
      </p:sp>
      <p:sp>
        <p:nvSpPr>
          <p:cNvPr id="4" name="Slide Number Placeholder 3"/>
          <p:cNvSpPr>
            <a:spLocks noGrp="1"/>
          </p:cNvSpPr>
          <p:nvPr>
            <p:ph type="sldNum" sz="quarter" idx="5"/>
          </p:nvPr>
        </p:nvSpPr>
        <p:spPr/>
        <p:txBody>
          <a:bodyPr/>
          <a:lstStyle/>
          <a:p>
            <a:fld id="{F9BE0236-4FFA-374A-8090-2822EB2D3FED}" type="slidenum">
              <a:rPr lang="en-GB" smtClean="0"/>
              <a:t>8</a:t>
            </a:fld>
            <a:endParaRPr lang="en-GB"/>
          </a:p>
        </p:txBody>
      </p:sp>
    </p:spTree>
    <p:extLst>
      <p:ext uri="{BB962C8B-B14F-4D97-AF65-F5344CB8AC3E}">
        <p14:creationId xmlns:p14="http://schemas.microsoft.com/office/powerpoint/2010/main" val="413770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F9BE0236-4FFA-374A-8090-2822EB2D3FED}" type="slidenum">
              <a:rPr lang="en-GB" smtClean="0"/>
              <a:t>9</a:t>
            </a:fld>
            <a:endParaRPr lang="en-GB"/>
          </a:p>
        </p:txBody>
      </p:sp>
    </p:spTree>
    <p:extLst>
      <p:ext uri="{BB962C8B-B14F-4D97-AF65-F5344CB8AC3E}">
        <p14:creationId xmlns:p14="http://schemas.microsoft.com/office/powerpoint/2010/main" val="618491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cs typeface="Calibri"/>
            </a:endParaRPr>
          </a:p>
        </p:txBody>
      </p:sp>
      <p:sp>
        <p:nvSpPr>
          <p:cNvPr id="4" name="Slide Number Placeholder 3"/>
          <p:cNvSpPr>
            <a:spLocks noGrp="1"/>
          </p:cNvSpPr>
          <p:nvPr>
            <p:ph type="sldNum" sz="quarter" idx="5"/>
          </p:nvPr>
        </p:nvSpPr>
        <p:spPr/>
        <p:txBody>
          <a:bodyPr/>
          <a:lstStyle/>
          <a:p>
            <a:fld id="{F9BE0236-4FFA-374A-8090-2822EB2D3FED}" type="slidenum">
              <a:rPr lang="en-GB" smtClean="0"/>
              <a:t>10</a:t>
            </a:fld>
            <a:endParaRPr lang="en-GB"/>
          </a:p>
        </p:txBody>
      </p:sp>
    </p:spTree>
    <p:extLst>
      <p:ext uri="{BB962C8B-B14F-4D97-AF65-F5344CB8AC3E}">
        <p14:creationId xmlns:p14="http://schemas.microsoft.com/office/powerpoint/2010/main" val="4158860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b="0" i="0" dirty="0">
              <a:solidFill>
                <a:srgbClr val="242424"/>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F9BE0236-4FFA-374A-8090-2822EB2D3FED}" type="slidenum">
              <a:rPr lang="en-GB" smtClean="0"/>
              <a:t>11</a:t>
            </a:fld>
            <a:endParaRPr lang="en-GB"/>
          </a:p>
        </p:txBody>
      </p:sp>
    </p:spTree>
    <p:extLst>
      <p:ext uri="{BB962C8B-B14F-4D97-AF65-F5344CB8AC3E}">
        <p14:creationId xmlns:p14="http://schemas.microsoft.com/office/powerpoint/2010/main" val="1295482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F9BE0236-4FFA-374A-8090-2822EB2D3FED}" type="slidenum">
              <a:rPr lang="en-GB" smtClean="0"/>
              <a:t>12</a:t>
            </a:fld>
            <a:endParaRPr lang="en-GB"/>
          </a:p>
        </p:txBody>
      </p:sp>
    </p:spTree>
    <p:extLst>
      <p:ext uri="{BB962C8B-B14F-4D97-AF65-F5344CB8AC3E}">
        <p14:creationId xmlns:p14="http://schemas.microsoft.com/office/powerpoint/2010/main" val="3144885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Generic Image Start">
    <p:bg>
      <p:bgPr>
        <a:solidFill>
          <a:schemeClr val="bg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5F25FCAC-9D7B-3242-B85D-0E4AD5A08447}"/>
              </a:ext>
            </a:extLst>
          </p:cNvPr>
          <p:cNvSpPr>
            <a:spLocks noGrp="1"/>
          </p:cNvSpPr>
          <p:nvPr>
            <p:ph type="pic" sz="quarter" idx="13" hasCustomPrompt="1"/>
          </p:nvPr>
        </p:nvSpPr>
        <p:spPr>
          <a:xfrm>
            <a:off x="2" y="2"/>
            <a:ext cx="12191999" cy="6857999"/>
          </a:xfrm>
          <a:custGeom>
            <a:avLst/>
            <a:gdLst>
              <a:gd name="connsiteX0" fmla="*/ 4964326 w 12191999"/>
              <a:gd name="connsiteY0" fmla="*/ 3115140 h 6857999"/>
              <a:gd name="connsiteX1" fmla="*/ 5103655 w 12191999"/>
              <a:gd name="connsiteY1" fmla="*/ 3528679 h 6857999"/>
              <a:gd name="connsiteX2" fmla="*/ 4829444 w 12191999"/>
              <a:gd name="connsiteY2" fmla="*/ 3528679 h 6857999"/>
              <a:gd name="connsiteX3" fmla="*/ 9196063 w 12191999"/>
              <a:gd name="connsiteY3" fmla="*/ 3115140 h 6857999"/>
              <a:gd name="connsiteX4" fmla="*/ 9335392 w 12191999"/>
              <a:gd name="connsiteY4" fmla="*/ 3528679 h 6857999"/>
              <a:gd name="connsiteX5" fmla="*/ 9061181 w 12191999"/>
              <a:gd name="connsiteY5" fmla="*/ 3528679 h 6857999"/>
              <a:gd name="connsiteX6" fmla="*/ 5595751 w 12191999"/>
              <a:gd name="connsiteY6" fmla="*/ 2890584 h 6857999"/>
              <a:gd name="connsiteX7" fmla="*/ 5595751 w 12191999"/>
              <a:gd name="connsiteY7" fmla="*/ 3968157 h 6857999"/>
              <a:gd name="connsiteX8" fmla="*/ 5845505 w 12191999"/>
              <a:gd name="connsiteY8" fmla="*/ 3968157 h 6857999"/>
              <a:gd name="connsiteX9" fmla="*/ 5845505 w 12191999"/>
              <a:gd name="connsiteY9" fmla="*/ 3303382 h 6857999"/>
              <a:gd name="connsiteX10" fmla="*/ 6274608 w 12191999"/>
              <a:gd name="connsiteY10" fmla="*/ 3965934 h 6857999"/>
              <a:gd name="connsiteX11" fmla="*/ 6274608 w 12191999"/>
              <a:gd name="connsiteY11" fmla="*/ 3968157 h 6857999"/>
              <a:gd name="connsiteX12" fmla="*/ 6533255 w 12191999"/>
              <a:gd name="connsiteY12" fmla="*/ 3968157 h 6857999"/>
              <a:gd name="connsiteX13" fmla="*/ 6532514 w 12191999"/>
              <a:gd name="connsiteY13" fmla="*/ 3735449 h 6857999"/>
              <a:gd name="connsiteX14" fmla="*/ 6531032 w 12191999"/>
              <a:gd name="connsiteY14" fmla="*/ 2890584 h 6857999"/>
              <a:gd name="connsiteX15" fmla="*/ 6282760 w 12191999"/>
              <a:gd name="connsiteY15" fmla="*/ 2890584 h 6857999"/>
              <a:gd name="connsiteX16" fmla="*/ 6282760 w 12191999"/>
              <a:gd name="connsiteY16" fmla="*/ 3567958 h 6857999"/>
              <a:gd name="connsiteX17" fmla="*/ 5849952 w 12191999"/>
              <a:gd name="connsiteY17" fmla="*/ 2890584 h 6857999"/>
              <a:gd name="connsiteX18" fmla="*/ 4802022 w 12191999"/>
              <a:gd name="connsiteY18" fmla="*/ 2890584 h 6857999"/>
              <a:gd name="connsiteX19" fmla="*/ 4429245 w 12191999"/>
              <a:gd name="connsiteY19" fmla="*/ 3968157 h 6857999"/>
              <a:gd name="connsiteX20" fmla="*/ 4692339 w 12191999"/>
              <a:gd name="connsiteY20" fmla="*/ 3968157 h 6857999"/>
              <a:gd name="connsiteX21" fmla="*/ 4760520 w 12191999"/>
              <a:gd name="connsiteY21" fmla="*/ 3748048 h 6857999"/>
              <a:gd name="connsiteX22" fmla="*/ 5173319 w 12191999"/>
              <a:gd name="connsiteY22" fmla="*/ 3748048 h 6857999"/>
              <a:gd name="connsiteX23" fmla="*/ 5243725 w 12191999"/>
              <a:gd name="connsiteY23" fmla="*/ 3968157 h 6857999"/>
              <a:gd name="connsiteX24" fmla="*/ 5503113 w 12191999"/>
              <a:gd name="connsiteY24" fmla="*/ 3968157 h 6857999"/>
              <a:gd name="connsiteX25" fmla="*/ 5119218 w 12191999"/>
              <a:gd name="connsiteY25" fmla="*/ 2890584 h 6857999"/>
              <a:gd name="connsiteX26" fmla="*/ 2791392 w 12191999"/>
              <a:gd name="connsiteY26" fmla="*/ 2890584 h 6857999"/>
              <a:gd name="connsiteX27" fmla="*/ 2457151 w 12191999"/>
              <a:gd name="connsiteY27" fmla="*/ 3218154 h 6857999"/>
              <a:gd name="connsiteX28" fmla="*/ 2791392 w 12191999"/>
              <a:gd name="connsiteY28" fmla="*/ 3532385 h 6857999"/>
              <a:gd name="connsiteX29" fmla="*/ 3046334 w 12191999"/>
              <a:gd name="connsiteY29" fmla="*/ 3532385 h 6857999"/>
              <a:gd name="connsiteX30" fmla="*/ 3143419 w 12191999"/>
              <a:gd name="connsiteY30" fmla="*/ 3632434 h 6857999"/>
              <a:gd name="connsiteX31" fmla="*/ 3046334 w 12191999"/>
              <a:gd name="connsiteY31" fmla="*/ 3732484 h 6857999"/>
              <a:gd name="connsiteX32" fmla="*/ 2500136 w 12191999"/>
              <a:gd name="connsiteY32" fmla="*/ 3732484 h 6857999"/>
              <a:gd name="connsiteX33" fmla="*/ 2500136 w 12191999"/>
              <a:gd name="connsiteY33" fmla="*/ 3968157 h 6857999"/>
              <a:gd name="connsiteX34" fmla="*/ 3036699 w 12191999"/>
              <a:gd name="connsiteY34" fmla="*/ 3968157 h 6857999"/>
              <a:gd name="connsiteX35" fmla="*/ 3375386 w 12191999"/>
              <a:gd name="connsiteY35" fmla="*/ 3632434 h 6857999"/>
              <a:gd name="connsiteX36" fmla="*/ 3084871 w 12191999"/>
              <a:gd name="connsiteY36" fmla="*/ 3318204 h 6857999"/>
              <a:gd name="connsiteX37" fmla="*/ 2791392 w 12191999"/>
              <a:gd name="connsiteY37" fmla="*/ 3318204 h 6857999"/>
              <a:gd name="connsiteX38" fmla="*/ 2689860 w 12191999"/>
              <a:gd name="connsiteY38" fmla="*/ 3218154 h 6857999"/>
              <a:gd name="connsiteX39" fmla="*/ 2791392 w 12191999"/>
              <a:gd name="connsiteY39" fmla="*/ 3118105 h 6857999"/>
              <a:gd name="connsiteX40" fmla="*/ 3300534 w 12191999"/>
              <a:gd name="connsiteY40" fmla="*/ 3118105 h 6857999"/>
              <a:gd name="connsiteX41" fmla="*/ 3300534 w 12191999"/>
              <a:gd name="connsiteY41" fmla="*/ 2890584 h 6857999"/>
              <a:gd name="connsiteX42" fmla="*/ 9033760 w 12191999"/>
              <a:gd name="connsiteY42" fmla="*/ 2890583 h 6857999"/>
              <a:gd name="connsiteX43" fmla="*/ 8661723 w 12191999"/>
              <a:gd name="connsiteY43" fmla="*/ 3968157 h 6857999"/>
              <a:gd name="connsiteX44" fmla="*/ 8924817 w 12191999"/>
              <a:gd name="connsiteY44" fmla="*/ 3968157 h 6857999"/>
              <a:gd name="connsiteX45" fmla="*/ 8992999 w 12191999"/>
              <a:gd name="connsiteY45" fmla="*/ 3748048 h 6857999"/>
              <a:gd name="connsiteX46" fmla="*/ 9405797 w 12191999"/>
              <a:gd name="connsiteY46" fmla="*/ 3748048 h 6857999"/>
              <a:gd name="connsiteX47" fmla="*/ 9476203 w 12191999"/>
              <a:gd name="connsiteY47" fmla="*/ 3968157 h 6857999"/>
              <a:gd name="connsiteX48" fmla="*/ 9734850 w 12191999"/>
              <a:gd name="connsiteY48" fmla="*/ 3968157 h 6857999"/>
              <a:gd name="connsiteX49" fmla="*/ 9350955 w 12191999"/>
              <a:gd name="connsiteY49" fmla="*/ 2890583 h 6857999"/>
              <a:gd name="connsiteX50" fmla="*/ 7018682 w 12191999"/>
              <a:gd name="connsiteY50" fmla="*/ 2890583 h 6857999"/>
              <a:gd name="connsiteX51" fmla="*/ 6684441 w 12191999"/>
              <a:gd name="connsiteY51" fmla="*/ 3218154 h 6857999"/>
              <a:gd name="connsiteX52" fmla="*/ 7018682 w 12191999"/>
              <a:gd name="connsiteY52" fmla="*/ 3532385 h 6857999"/>
              <a:gd name="connsiteX53" fmla="*/ 7273623 w 12191999"/>
              <a:gd name="connsiteY53" fmla="*/ 3532385 h 6857999"/>
              <a:gd name="connsiteX54" fmla="*/ 7370709 w 12191999"/>
              <a:gd name="connsiteY54" fmla="*/ 3632434 h 6857999"/>
              <a:gd name="connsiteX55" fmla="*/ 7273623 w 12191999"/>
              <a:gd name="connsiteY55" fmla="*/ 3732484 h 6857999"/>
              <a:gd name="connsiteX56" fmla="*/ 6728167 w 12191999"/>
              <a:gd name="connsiteY56" fmla="*/ 3732484 h 6857999"/>
              <a:gd name="connsiteX57" fmla="*/ 6728167 w 12191999"/>
              <a:gd name="connsiteY57" fmla="*/ 3968157 h 6857999"/>
              <a:gd name="connsiteX58" fmla="*/ 7264730 w 12191999"/>
              <a:gd name="connsiteY58" fmla="*/ 3968157 h 6857999"/>
              <a:gd name="connsiteX59" fmla="*/ 7603417 w 12191999"/>
              <a:gd name="connsiteY59" fmla="*/ 3632434 h 6857999"/>
              <a:gd name="connsiteX60" fmla="*/ 7312161 w 12191999"/>
              <a:gd name="connsiteY60" fmla="*/ 3318204 h 6857999"/>
              <a:gd name="connsiteX61" fmla="*/ 7018682 w 12191999"/>
              <a:gd name="connsiteY61" fmla="*/ 3318204 h 6857999"/>
              <a:gd name="connsiteX62" fmla="*/ 6917150 w 12191999"/>
              <a:gd name="connsiteY62" fmla="*/ 3218154 h 6857999"/>
              <a:gd name="connsiteX63" fmla="*/ 7018682 w 12191999"/>
              <a:gd name="connsiteY63" fmla="*/ 3118104 h 6857999"/>
              <a:gd name="connsiteX64" fmla="*/ 7527824 w 12191999"/>
              <a:gd name="connsiteY64" fmla="*/ 3118104 h 6857999"/>
              <a:gd name="connsiteX65" fmla="*/ 7527824 w 12191999"/>
              <a:gd name="connsiteY65" fmla="*/ 2890583 h 6857999"/>
              <a:gd name="connsiteX66" fmla="*/ 3520644 w 12191999"/>
              <a:gd name="connsiteY66" fmla="*/ 2889843 h 6857999"/>
              <a:gd name="connsiteX67" fmla="*/ 3520644 w 12191999"/>
              <a:gd name="connsiteY67" fmla="*/ 3968157 h 6857999"/>
              <a:gd name="connsiteX68" fmla="*/ 3768916 w 12191999"/>
              <a:gd name="connsiteY68" fmla="*/ 3968157 h 6857999"/>
              <a:gd name="connsiteX69" fmla="*/ 3768916 w 12191999"/>
              <a:gd name="connsiteY69" fmla="*/ 3513116 h 6857999"/>
              <a:gd name="connsiteX70" fmla="*/ 4123167 w 12191999"/>
              <a:gd name="connsiteY70" fmla="*/ 3968157 h 6857999"/>
              <a:gd name="connsiteX71" fmla="*/ 4413681 w 12191999"/>
              <a:gd name="connsiteY71" fmla="*/ 3968157 h 6857999"/>
              <a:gd name="connsiteX72" fmla="*/ 4005330 w 12191999"/>
              <a:gd name="connsiteY72" fmla="*/ 3429370 h 6857999"/>
              <a:gd name="connsiteX73" fmla="*/ 4413681 w 12191999"/>
              <a:gd name="connsiteY73" fmla="*/ 2889843 h 6857999"/>
              <a:gd name="connsiteX74" fmla="*/ 4123167 w 12191999"/>
              <a:gd name="connsiteY74" fmla="*/ 2889843 h 6857999"/>
              <a:gd name="connsiteX75" fmla="*/ 3768916 w 12191999"/>
              <a:gd name="connsiteY75" fmla="*/ 3344884 h 6857999"/>
              <a:gd name="connsiteX76" fmla="*/ 3768916 w 12191999"/>
              <a:gd name="connsiteY76" fmla="*/ 2889843 h 6857999"/>
              <a:gd name="connsiteX77" fmla="*/ 7752381 w 12191999"/>
              <a:gd name="connsiteY77" fmla="*/ 2889842 h 6857999"/>
              <a:gd name="connsiteX78" fmla="*/ 7752381 w 12191999"/>
              <a:gd name="connsiteY78" fmla="*/ 3968157 h 6857999"/>
              <a:gd name="connsiteX79" fmla="*/ 8001394 w 12191999"/>
              <a:gd name="connsiteY79" fmla="*/ 3968157 h 6857999"/>
              <a:gd name="connsiteX80" fmla="*/ 8001394 w 12191999"/>
              <a:gd name="connsiteY80" fmla="*/ 3513116 h 6857999"/>
              <a:gd name="connsiteX81" fmla="*/ 8355645 w 12191999"/>
              <a:gd name="connsiteY81" fmla="*/ 3968157 h 6857999"/>
              <a:gd name="connsiteX82" fmla="*/ 8645419 w 12191999"/>
              <a:gd name="connsiteY82" fmla="*/ 3968157 h 6857999"/>
              <a:gd name="connsiteX83" fmla="*/ 8237809 w 12191999"/>
              <a:gd name="connsiteY83" fmla="*/ 3429370 h 6857999"/>
              <a:gd name="connsiteX84" fmla="*/ 8645419 w 12191999"/>
              <a:gd name="connsiteY84" fmla="*/ 2889842 h 6857999"/>
              <a:gd name="connsiteX85" fmla="*/ 8355645 w 12191999"/>
              <a:gd name="connsiteY85" fmla="*/ 2889842 h 6857999"/>
              <a:gd name="connsiteX86" fmla="*/ 8001394 w 12191999"/>
              <a:gd name="connsiteY86" fmla="*/ 3344884 h 6857999"/>
              <a:gd name="connsiteX87" fmla="*/ 8001394 w 12191999"/>
              <a:gd name="connsiteY87" fmla="*/ 2889842 h 6857999"/>
              <a:gd name="connsiteX88" fmla="*/ 0 w 12191999"/>
              <a:gd name="connsiteY88" fmla="*/ 0 h 6857999"/>
              <a:gd name="connsiteX89" fmla="*/ 12191999 w 12191999"/>
              <a:gd name="connsiteY89" fmla="*/ 0 h 6857999"/>
              <a:gd name="connsiteX90" fmla="*/ 12191999 w 12191999"/>
              <a:gd name="connsiteY90" fmla="*/ 6857999 h 6857999"/>
              <a:gd name="connsiteX91" fmla="*/ 0 w 12191999"/>
              <a:gd name="connsiteY91"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9" h="6857999">
                <a:moveTo>
                  <a:pt x="4964326" y="3115140"/>
                </a:moveTo>
                <a:lnTo>
                  <a:pt x="5103655" y="3528679"/>
                </a:lnTo>
                <a:lnTo>
                  <a:pt x="4829444" y="3528679"/>
                </a:lnTo>
                <a:close/>
                <a:moveTo>
                  <a:pt x="9196063" y="3115140"/>
                </a:moveTo>
                <a:lnTo>
                  <a:pt x="9335392" y="3528679"/>
                </a:lnTo>
                <a:lnTo>
                  <a:pt x="9061181" y="3528679"/>
                </a:lnTo>
                <a:close/>
                <a:moveTo>
                  <a:pt x="5595751" y="2890584"/>
                </a:moveTo>
                <a:lnTo>
                  <a:pt x="5595751" y="3968157"/>
                </a:lnTo>
                <a:lnTo>
                  <a:pt x="5845505" y="3968157"/>
                </a:lnTo>
                <a:lnTo>
                  <a:pt x="5845505" y="3303382"/>
                </a:lnTo>
                <a:lnTo>
                  <a:pt x="6274608" y="3965934"/>
                </a:lnTo>
                <a:lnTo>
                  <a:pt x="6274608" y="3968157"/>
                </a:lnTo>
                <a:lnTo>
                  <a:pt x="6533255" y="3968157"/>
                </a:lnTo>
                <a:lnTo>
                  <a:pt x="6532514" y="3735449"/>
                </a:lnTo>
                <a:lnTo>
                  <a:pt x="6531032" y="2890584"/>
                </a:lnTo>
                <a:lnTo>
                  <a:pt x="6282760" y="2890584"/>
                </a:lnTo>
                <a:lnTo>
                  <a:pt x="6282760" y="3567958"/>
                </a:lnTo>
                <a:lnTo>
                  <a:pt x="5849952" y="2890584"/>
                </a:lnTo>
                <a:close/>
                <a:moveTo>
                  <a:pt x="4802022" y="2890584"/>
                </a:moveTo>
                <a:lnTo>
                  <a:pt x="4429245" y="3968157"/>
                </a:lnTo>
                <a:lnTo>
                  <a:pt x="4692339" y="3968157"/>
                </a:lnTo>
                <a:lnTo>
                  <a:pt x="4760520" y="3748048"/>
                </a:lnTo>
                <a:lnTo>
                  <a:pt x="5173319" y="3748048"/>
                </a:lnTo>
                <a:lnTo>
                  <a:pt x="5243725" y="3968157"/>
                </a:lnTo>
                <a:lnTo>
                  <a:pt x="5503113" y="3968157"/>
                </a:lnTo>
                <a:lnTo>
                  <a:pt x="5119218" y="2890584"/>
                </a:lnTo>
                <a:close/>
                <a:moveTo>
                  <a:pt x="2791392" y="2890584"/>
                </a:moveTo>
                <a:cubicBezTo>
                  <a:pt x="2583140" y="2890584"/>
                  <a:pt x="2457151" y="3012125"/>
                  <a:pt x="2457151" y="3218154"/>
                </a:cubicBezTo>
                <a:cubicBezTo>
                  <a:pt x="2457151" y="3424184"/>
                  <a:pt x="2603150" y="3532385"/>
                  <a:pt x="2791392" y="3532385"/>
                </a:cubicBezTo>
                <a:lnTo>
                  <a:pt x="3046334" y="3532385"/>
                </a:lnTo>
                <a:cubicBezTo>
                  <a:pt x="3110810" y="3532385"/>
                  <a:pt x="3143419" y="3581298"/>
                  <a:pt x="3143419" y="3632434"/>
                </a:cubicBezTo>
                <a:cubicBezTo>
                  <a:pt x="3143419" y="3685053"/>
                  <a:pt x="3110810" y="3732484"/>
                  <a:pt x="3046334" y="3732484"/>
                </a:cubicBezTo>
                <a:lnTo>
                  <a:pt x="2500136" y="3732484"/>
                </a:lnTo>
                <a:lnTo>
                  <a:pt x="2500136" y="3968157"/>
                </a:lnTo>
                <a:lnTo>
                  <a:pt x="3036699" y="3968157"/>
                </a:lnTo>
                <a:cubicBezTo>
                  <a:pt x="3249398" y="3968157"/>
                  <a:pt x="3375386" y="3851062"/>
                  <a:pt x="3375386" y="3632434"/>
                </a:cubicBezTo>
                <a:cubicBezTo>
                  <a:pt x="3375386" y="3435299"/>
                  <a:pt x="3249398" y="3318204"/>
                  <a:pt x="3084871" y="3318204"/>
                </a:cubicBezTo>
                <a:lnTo>
                  <a:pt x="2791392" y="3318204"/>
                </a:lnTo>
                <a:cubicBezTo>
                  <a:pt x="2722468" y="3318204"/>
                  <a:pt x="2689860" y="3270773"/>
                  <a:pt x="2689860" y="3218154"/>
                </a:cubicBezTo>
                <a:cubicBezTo>
                  <a:pt x="2689860" y="3165536"/>
                  <a:pt x="2722468" y="3118105"/>
                  <a:pt x="2791392" y="3118105"/>
                </a:cubicBezTo>
                <a:lnTo>
                  <a:pt x="3300534" y="3118105"/>
                </a:lnTo>
                <a:lnTo>
                  <a:pt x="3300534" y="2890584"/>
                </a:lnTo>
                <a:close/>
                <a:moveTo>
                  <a:pt x="9033760" y="2890583"/>
                </a:moveTo>
                <a:lnTo>
                  <a:pt x="8661723" y="3968157"/>
                </a:lnTo>
                <a:lnTo>
                  <a:pt x="8924817" y="3968157"/>
                </a:lnTo>
                <a:lnTo>
                  <a:pt x="8992999" y="3748048"/>
                </a:lnTo>
                <a:lnTo>
                  <a:pt x="9405797" y="3748048"/>
                </a:lnTo>
                <a:lnTo>
                  <a:pt x="9476203" y="3968157"/>
                </a:lnTo>
                <a:lnTo>
                  <a:pt x="9734850" y="3968157"/>
                </a:lnTo>
                <a:lnTo>
                  <a:pt x="9350955" y="2890583"/>
                </a:lnTo>
                <a:close/>
                <a:moveTo>
                  <a:pt x="7018682" y="2890583"/>
                </a:moveTo>
                <a:cubicBezTo>
                  <a:pt x="6811171" y="2890583"/>
                  <a:pt x="6684441" y="3012125"/>
                  <a:pt x="6684441" y="3218154"/>
                </a:cubicBezTo>
                <a:cubicBezTo>
                  <a:pt x="6684441" y="3424183"/>
                  <a:pt x="6830440" y="3532385"/>
                  <a:pt x="7018682" y="3532385"/>
                </a:cubicBezTo>
                <a:lnTo>
                  <a:pt x="7273623" y="3532385"/>
                </a:lnTo>
                <a:cubicBezTo>
                  <a:pt x="7338100" y="3532385"/>
                  <a:pt x="7370709" y="3581298"/>
                  <a:pt x="7370709" y="3632434"/>
                </a:cubicBezTo>
                <a:cubicBezTo>
                  <a:pt x="7370709" y="3685053"/>
                  <a:pt x="7338100" y="3732484"/>
                  <a:pt x="7273623" y="3732484"/>
                </a:cubicBezTo>
                <a:lnTo>
                  <a:pt x="6728167" y="3732484"/>
                </a:lnTo>
                <a:lnTo>
                  <a:pt x="6728167" y="3968157"/>
                </a:lnTo>
                <a:lnTo>
                  <a:pt x="7264730" y="3968157"/>
                </a:lnTo>
                <a:cubicBezTo>
                  <a:pt x="7477429" y="3968157"/>
                  <a:pt x="7603417" y="3851062"/>
                  <a:pt x="7603417" y="3632434"/>
                </a:cubicBezTo>
                <a:cubicBezTo>
                  <a:pt x="7603417" y="3435299"/>
                  <a:pt x="7476687" y="3318204"/>
                  <a:pt x="7312161" y="3318204"/>
                </a:cubicBezTo>
                <a:lnTo>
                  <a:pt x="7018682" y="3318204"/>
                </a:lnTo>
                <a:cubicBezTo>
                  <a:pt x="6949758" y="3318204"/>
                  <a:pt x="6917150" y="3270773"/>
                  <a:pt x="6917150" y="3218154"/>
                </a:cubicBezTo>
                <a:cubicBezTo>
                  <a:pt x="6917150" y="3165535"/>
                  <a:pt x="6949758" y="3118104"/>
                  <a:pt x="7018682" y="3118104"/>
                </a:cubicBezTo>
                <a:lnTo>
                  <a:pt x="7527824" y="3118104"/>
                </a:lnTo>
                <a:lnTo>
                  <a:pt x="7527824" y="2890583"/>
                </a:lnTo>
                <a:close/>
                <a:moveTo>
                  <a:pt x="3520644" y="2889843"/>
                </a:moveTo>
                <a:lnTo>
                  <a:pt x="3520644" y="3968157"/>
                </a:lnTo>
                <a:lnTo>
                  <a:pt x="3768916" y="3968157"/>
                </a:lnTo>
                <a:lnTo>
                  <a:pt x="3768916" y="3513116"/>
                </a:lnTo>
                <a:lnTo>
                  <a:pt x="4123167" y="3968157"/>
                </a:lnTo>
                <a:lnTo>
                  <a:pt x="4413681" y="3968157"/>
                </a:lnTo>
                <a:lnTo>
                  <a:pt x="4005330" y="3429370"/>
                </a:lnTo>
                <a:lnTo>
                  <a:pt x="4413681" y="2889843"/>
                </a:lnTo>
                <a:lnTo>
                  <a:pt x="4123167" y="2889843"/>
                </a:lnTo>
                <a:lnTo>
                  <a:pt x="3768916" y="3344884"/>
                </a:lnTo>
                <a:lnTo>
                  <a:pt x="3768916" y="2889843"/>
                </a:lnTo>
                <a:close/>
                <a:moveTo>
                  <a:pt x="7752381" y="2889842"/>
                </a:moveTo>
                <a:lnTo>
                  <a:pt x="7752381" y="3968157"/>
                </a:lnTo>
                <a:lnTo>
                  <a:pt x="8001394" y="3968157"/>
                </a:lnTo>
                <a:lnTo>
                  <a:pt x="8001394" y="3513116"/>
                </a:lnTo>
                <a:lnTo>
                  <a:pt x="8355645" y="3968157"/>
                </a:lnTo>
                <a:lnTo>
                  <a:pt x="8645419" y="3968157"/>
                </a:lnTo>
                <a:lnTo>
                  <a:pt x="8237809" y="3429370"/>
                </a:lnTo>
                <a:lnTo>
                  <a:pt x="8645419" y="2889842"/>
                </a:lnTo>
                <a:lnTo>
                  <a:pt x="8355645" y="2889842"/>
                </a:lnTo>
                <a:lnTo>
                  <a:pt x="8001394" y="3344884"/>
                </a:lnTo>
                <a:lnTo>
                  <a:pt x="8001394" y="2889842"/>
                </a:lnTo>
                <a:close/>
                <a:moveTo>
                  <a:pt x="0" y="0"/>
                </a:moveTo>
                <a:lnTo>
                  <a:pt x="12191999" y="0"/>
                </a:lnTo>
                <a:lnTo>
                  <a:pt x="12191999" y="6857999"/>
                </a:lnTo>
                <a:lnTo>
                  <a:pt x="0" y="6857999"/>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US" noProof="0"/>
              <a:t>Click on the icon to add an image</a:t>
            </a:r>
          </a:p>
        </p:txBody>
      </p:sp>
      <p:sp>
        <p:nvSpPr>
          <p:cNvPr id="7" name="textruta 5">
            <a:extLst>
              <a:ext uri="{FF2B5EF4-FFF2-40B4-BE49-F238E27FC236}">
                <a16:creationId xmlns:a16="http://schemas.microsoft.com/office/drawing/2014/main" id="{DD15DF14-DC97-0441-A680-C2968AEFA306}"/>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right click the image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and use – </a:t>
            </a:r>
            <a:r>
              <a:rPr lang="en-US" sz="900" b="1" noProof="0">
                <a:solidFill>
                  <a:schemeClr val="tx1">
                    <a:lumMod val="65000"/>
                    <a:lumOff val="35000"/>
                  </a:schemeClr>
                </a:solidFill>
                <a:latin typeface="Arial" panose="020B0604020202020204" pitchFamily="34" charset="0"/>
                <a:cs typeface="Arial" panose="020B0604020202020204" pitchFamily="34" charset="0"/>
              </a:rPr>
              <a:t>S</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8" name="textruta 7">
            <a:extLst>
              <a:ext uri="{FF2B5EF4-FFF2-40B4-BE49-F238E27FC236}">
                <a16:creationId xmlns:a16="http://schemas.microsoft.com/office/drawing/2014/main" id="{E0537F98-ABDA-2B41-84CF-74F9E5F3D4D6}"/>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Format Background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Solid fill</a:t>
            </a:r>
            <a:r>
              <a:rPr lang="en-US" sz="900" baseline="0" noProof="0">
                <a:solidFill>
                  <a:schemeClr val="tx1">
                    <a:lumMod val="65000"/>
                    <a:lumOff val="35000"/>
                  </a:schemeClr>
                </a:solidFill>
                <a:latin typeface="Arial" panose="020B0604020202020204" pitchFamily="34" charset="0"/>
                <a:cs typeface="Arial" panose="020B0604020202020204" pitchFamily="34" charset="0"/>
              </a:rPr>
              <a:t> –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p:txBody>
      </p:sp>
      <p:sp>
        <p:nvSpPr>
          <p:cNvPr id="9" name="Rektangel 8">
            <a:extLst>
              <a:ext uri="{FF2B5EF4-FFF2-40B4-BE49-F238E27FC236}">
                <a16:creationId xmlns:a16="http://schemas.microsoft.com/office/drawing/2014/main" id="{2969CE8A-3B45-0F4A-88EC-7412D4614DB6}"/>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Rektangel 9">
            <a:extLst>
              <a:ext uri="{FF2B5EF4-FFF2-40B4-BE49-F238E27FC236}">
                <a16:creationId xmlns:a16="http://schemas.microsoft.com/office/drawing/2014/main" id="{12D09706-7225-E047-9047-32D75A378EAF}"/>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Platshållare för datum 3">
            <a:extLst>
              <a:ext uri="{FF2B5EF4-FFF2-40B4-BE49-F238E27FC236}">
                <a16:creationId xmlns:a16="http://schemas.microsoft.com/office/drawing/2014/main" id="{F74004CF-C3E5-3943-9A9D-0E34F13D0C8C}"/>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noProof="0"/>
              <a:t>2/02/2022</a:t>
            </a:r>
            <a:endParaRPr lang="en-US" noProof="0"/>
          </a:p>
        </p:txBody>
      </p:sp>
      <p:sp>
        <p:nvSpPr>
          <p:cNvPr id="12" name="Platshållare för sidfot 4">
            <a:extLst>
              <a:ext uri="{FF2B5EF4-FFF2-40B4-BE49-F238E27FC236}">
                <a16:creationId xmlns:a16="http://schemas.microsoft.com/office/drawing/2014/main" id="{7C78A853-3A62-1149-8811-A74301AE818D}"/>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en-US" noProof="0"/>
              <a:t>Go to header/footer to change text </a:t>
            </a:r>
          </a:p>
        </p:txBody>
      </p:sp>
      <p:sp>
        <p:nvSpPr>
          <p:cNvPr id="13" name="Platshållare för bildnummer 5">
            <a:extLst>
              <a:ext uri="{FF2B5EF4-FFF2-40B4-BE49-F238E27FC236}">
                <a16:creationId xmlns:a16="http://schemas.microsoft.com/office/drawing/2014/main" id="{A5B2B420-68E9-D240-9BB2-E641E29E3B8A}"/>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sp>
        <p:nvSpPr>
          <p:cNvPr id="5" name="Text Placeholder 4">
            <a:extLst>
              <a:ext uri="{FF2B5EF4-FFF2-40B4-BE49-F238E27FC236}">
                <a16:creationId xmlns:a16="http://schemas.microsoft.com/office/drawing/2014/main" id="{802D05FC-CE7D-3C4B-99E7-04400D2B953E}"/>
              </a:ext>
            </a:extLst>
          </p:cNvPr>
          <p:cNvSpPr>
            <a:spLocks noGrp="1"/>
          </p:cNvSpPr>
          <p:nvPr>
            <p:ph type="body" sz="quarter" idx="14" hasCustomPrompt="1"/>
          </p:nvPr>
        </p:nvSpPr>
        <p:spPr>
          <a:xfrm rot="5400000">
            <a:off x="10901730" y="803644"/>
            <a:ext cx="2093913" cy="486626"/>
          </a:xfrm>
        </p:spPr>
        <p:txBody>
          <a:bodyPr lIns="180000" tIns="180000" rIns="0" bIns="180000" anchor="ctr">
            <a:spAutoFit/>
          </a:bodyPr>
          <a:lstStyle>
            <a:lvl1pPr marL="6350" indent="0" algn="l">
              <a:buNone/>
              <a:defRPr sz="800"/>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1751435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hapter Slide Gray with Image">
    <p:bg>
      <p:bgRef idx="1001">
        <a:schemeClr val="bg2"/>
      </p:bgRef>
    </p:bg>
    <p:spTree>
      <p:nvGrpSpPr>
        <p:cNvPr id="1" name=""/>
        <p:cNvGrpSpPr/>
        <p:nvPr/>
      </p:nvGrpSpPr>
      <p:grpSpPr>
        <a:xfrm>
          <a:off x="0" y="0"/>
          <a:ext cx="0" cy="0"/>
          <a:chOff x="0" y="0"/>
          <a:chExt cx="0" cy="0"/>
        </a:xfrm>
      </p:grpSpPr>
      <p:sp>
        <p:nvSpPr>
          <p:cNvPr id="18" name="Picture Placeholder 6">
            <a:extLst>
              <a:ext uri="{FF2B5EF4-FFF2-40B4-BE49-F238E27FC236}">
                <a16:creationId xmlns:a16="http://schemas.microsoft.com/office/drawing/2014/main" id="{106399E1-1DE8-EE44-81BD-42302CB5679F}"/>
              </a:ext>
            </a:extLst>
          </p:cNvPr>
          <p:cNvSpPr>
            <a:spLocks noGrp="1"/>
          </p:cNvSpPr>
          <p:nvPr>
            <p:ph type="pic" sz="quarter" idx="17" hasCustomPrompt="1"/>
          </p:nvPr>
        </p:nvSpPr>
        <p:spPr>
          <a:xfrm>
            <a:off x="8140700" y="0"/>
            <a:ext cx="4051300" cy="6871252"/>
          </a:xfrm>
          <a:solidFill>
            <a:schemeClr val="bg1">
              <a:lumMod val="85000"/>
            </a:schemeClr>
          </a:solidFill>
        </p:spPr>
        <p:txBody>
          <a:bodyPr lIns="36000" tIns="36000"/>
          <a:lstStyle>
            <a:lvl1pPr marL="1270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a:solidFill>
                  <a:schemeClr val="tx2"/>
                </a:solidFill>
              </a:defRPr>
            </a:lvl1pPr>
          </a:lstStyle>
          <a:p>
            <a:pPr marL="127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Click on the icon to add an image</a:t>
            </a:r>
          </a:p>
          <a:p>
            <a:endParaRPr lang="en-US" noProof="0"/>
          </a:p>
        </p:txBody>
      </p:sp>
      <p:sp>
        <p:nvSpPr>
          <p:cNvPr id="21" name="Text Placeholder 18">
            <a:extLst>
              <a:ext uri="{FF2B5EF4-FFF2-40B4-BE49-F238E27FC236}">
                <a16:creationId xmlns:a16="http://schemas.microsoft.com/office/drawing/2014/main" id="{50055E5E-7191-EB40-B5EB-0E791AADEDE6}"/>
              </a:ext>
            </a:extLst>
          </p:cNvPr>
          <p:cNvSpPr>
            <a:spLocks noGrp="1"/>
          </p:cNvSpPr>
          <p:nvPr>
            <p:ph type="body" sz="quarter" idx="14" hasCustomPrompt="1"/>
          </p:nvPr>
        </p:nvSpPr>
        <p:spPr>
          <a:xfrm>
            <a:off x="576000" y="2661138"/>
            <a:ext cx="5520000" cy="982858"/>
          </a:xfrm>
          <a:prstGeom prst="rect">
            <a:avLst/>
          </a:prstGeom>
        </p:spPr>
        <p:txBody>
          <a:bodyPr anchor="b">
            <a:noAutofit/>
          </a:bodyPr>
          <a:lstStyle>
            <a:lvl1pPr marL="0" indent="0">
              <a:lnSpc>
                <a:spcPct val="85000"/>
              </a:lnSpc>
              <a:spcBef>
                <a:spcPts val="0"/>
              </a:spcBef>
              <a:buNone/>
              <a:defRPr sz="3600" spc="40" baseline="0">
                <a:solidFill>
                  <a:schemeClr val="tx2"/>
                </a:solidFill>
              </a:defRPr>
            </a:lvl1pPr>
          </a:lstStyle>
          <a:p>
            <a:pPr lvl="0"/>
            <a:r>
              <a:rPr lang="en-US" noProof="0"/>
              <a:t>Click to add a headline </a:t>
            </a:r>
            <a:br>
              <a:rPr lang="en-US" noProof="0"/>
            </a:br>
            <a:r>
              <a:rPr lang="en-US" noProof="0"/>
              <a:t>of maximum two lines</a:t>
            </a:r>
          </a:p>
        </p:txBody>
      </p:sp>
      <p:sp>
        <p:nvSpPr>
          <p:cNvPr id="15" name="textruta 5">
            <a:extLst>
              <a:ext uri="{FF2B5EF4-FFF2-40B4-BE49-F238E27FC236}">
                <a16:creationId xmlns:a16="http://schemas.microsoft.com/office/drawing/2014/main" id="{5BB9A0DA-E9F3-704C-BDCF-FC259DAC129A}"/>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right click the image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and use – </a:t>
            </a:r>
            <a:r>
              <a:rPr lang="en-US" sz="900" b="1" noProof="0">
                <a:solidFill>
                  <a:schemeClr val="tx1">
                    <a:lumMod val="65000"/>
                    <a:lumOff val="35000"/>
                  </a:schemeClr>
                </a:solidFill>
                <a:latin typeface="Arial" panose="020B0604020202020204" pitchFamily="34" charset="0"/>
                <a:cs typeface="Arial" panose="020B0604020202020204" pitchFamily="34" charset="0"/>
              </a:rPr>
              <a:t>S</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6" name="textruta 15">
            <a:extLst>
              <a:ext uri="{FF2B5EF4-FFF2-40B4-BE49-F238E27FC236}">
                <a16:creationId xmlns:a16="http://schemas.microsoft.com/office/drawing/2014/main" id="{DE5DD293-B27B-7A43-85D7-BD43BA586097}"/>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Format Background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Solid fill</a:t>
            </a:r>
            <a:r>
              <a:rPr lang="en-US" sz="900" baseline="0" noProof="0">
                <a:solidFill>
                  <a:schemeClr val="tx1">
                    <a:lumMod val="65000"/>
                    <a:lumOff val="35000"/>
                  </a:schemeClr>
                </a:solidFill>
                <a:latin typeface="Arial" panose="020B0604020202020204" pitchFamily="34" charset="0"/>
                <a:cs typeface="Arial" panose="020B0604020202020204" pitchFamily="34" charset="0"/>
              </a:rPr>
              <a:t> –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p:txBody>
      </p:sp>
      <p:sp>
        <p:nvSpPr>
          <p:cNvPr id="17" name="Rektangel 16">
            <a:extLst>
              <a:ext uri="{FF2B5EF4-FFF2-40B4-BE49-F238E27FC236}">
                <a16:creationId xmlns:a16="http://schemas.microsoft.com/office/drawing/2014/main" id="{A750B50A-9D17-1447-8213-B2935EA38090}"/>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 name="Rektangel 18">
            <a:extLst>
              <a:ext uri="{FF2B5EF4-FFF2-40B4-BE49-F238E27FC236}">
                <a16:creationId xmlns:a16="http://schemas.microsoft.com/office/drawing/2014/main" id="{805FC0CB-297F-3541-A68A-BD42D3187508}"/>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Platshållare för datum 3">
            <a:extLst>
              <a:ext uri="{FF2B5EF4-FFF2-40B4-BE49-F238E27FC236}">
                <a16:creationId xmlns:a16="http://schemas.microsoft.com/office/drawing/2014/main" id="{C1E656AC-D790-6747-BBCB-773F08CF7103}"/>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a:t>2/02/2022</a:t>
            </a:r>
            <a:endParaRPr lang="en-US"/>
          </a:p>
        </p:txBody>
      </p:sp>
      <p:sp>
        <p:nvSpPr>
          <p:cNvPr id="13" name="Platshållare för sidfot 4">
            <a:extLst>
              <a:ext uri="{FF2B5EF4-FFF2-40B4-BE49-F238E27FC236}">
                <a16:creationId xmlns:a16="http://schemas.microsoft.com/office/drawing/2014/main" id="{40B4A8CA-2E45-A045-B4BB-84023FBA6237}"/>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en-US"/>
              <a:t>Go to header/footer to change text </a:t>
            </a:r>
          </a:p>
        </p:txBody>
      </p:sp>
      <p:sp>
        <p:nvSpPr>
          <p:cNvPr id="14" name="Platshållare för bildnummer 5">
            <a:extLst>
              <a:ext uri="{FF2B5EF4-FFF2-40B4-BE49-F238E27FC236}">
                <a16:creationId xmlns:a16="http://schemas.microsoft.com/office/drawing/2014/main" id="{C3BE8E53-4D78-2E41-90C4-8F359A150CF6}"/>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smtClean="0"/>
              <a:pPr/>
              <a:t>‹#›</a:t>
            </a:fld>
            <a:endParaRPr lang="en-US"/>
          </a:p>
        </p:txBody>
      </p:sp>
      <p:grpSp>
        <p:nvGrpSpPr>
          <p:cNvPr id="20" name="Grupp 32">
            <a:extLst>
              <a:ext uri="{FF2B5EF4-FFF2-40B4-BE49-F238E27FC236}">
                <a16:creationId xmlns:a16="http://schemas.microsoft.com/office/drawing/2014/main" id="{AF3ED186-03E9-BF49-9B8A-A3A46C27486D}"/>
              </a:ext>
            </a:extLst>
          </p:cNvPr>
          <p:cNvGrpSpPr/>
          <p:nvPr userDrawn="1"/>
        </p:nvGrpSpPr>
        <p:grpSpPr>
          <a:xfrm>
            <a:off x="576140" y="6451484"/>
            <a:ext cx="615478" cy="91194"/>
            <a:chOff x="576140" y="6451484"/>
            <a:chExt cx="615478" cy="91194"/>
          </a:xfrm>
          <a:solidFill>
            <a:schemeClr val="tx2"/>
          </a:solidFill>
        </p:grpSpPr>
        <p:sp>
          <p:nvSpPr>
            <p:cNvPr id="22" name="Bild 2">
              <a:extLst>
                <a:ext uri="{FF2B5EF4-FFF2-40B4-BE49-F238E27FC236}">
                  <a16:creationId xmlns:a16="http://schemas.microsoft.com/office/drawing/2014/main" id="{5D042DC5-C8A9-A442-8F32-57CD5268BF38}"/>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23" name="Bild 2">
              <a:extLst>
                <a:ext uri="{FF2B5EF4-FFF2-40B4-BE49-F238E27FC236}">
                  <a16:creationId xmlns:a16="http://schemas.microsoft.com/office/drawing/2014/main" id="{49009F17-D779-5145-9AC9-A4741D09DA8A}"/>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4" name="Bild 2">
              <a:extLst>
                <a:ext uri="{FF2B5EF4-FFF2-40B4-BE49-F238E27FC236}">
                  <a16:creationId xmlns:a16="http://schemas.microsoft.com/office/drawing/2014/main" id="{EAF2DB5F-29AA-F344-B820-7625411CFA14}"/>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5" name="Bild 2">
              <a:extLst>
                <a:ext uri="{FF2B5EF4-FFF2-40B4-BE49-F238E27FC236}">
                  <a16:creationId xmlns:a16="http://schemas.microsoft.com/office/drawing/2014/main" id="{3D982866-6026-7843-B715-D5599284755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6" name="Bild 2">
              <a:extLst>
                <a:ext uri="{FF2B5EF4-FFF2-40B4-BE49-F238E27FC236}">
                  <a16:creationId xmlns:a16="http://schemas.microsoft.com/office/drawing/2014/main" id="{915BDE88-4874-DF43-B095-7EDD389D143D}"/>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27" name="Bild 2">
              <a:extLst>
                <a:ext uri="{FF2B5EF4-FFF2-40B4-BE49-F238E27FC236}">
                  <a16:creationId xmlns:a16="http://schemas.microsoft.com/office/drawing/2014/main" id="{E7B51E0D-BC49-D54F-9169-3AEFCD179A18}"/>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8" name="Bild 2">
              <a:extLst>
                <a:ext uri="{FF2B5EF4-FFF2-40B4-BE49-F238E27FC236}">
                  <a16:creationId xmlns:a16="http://schemas.microsoft.com/office/drawing/2014/main" id="{B673B569-AEC2-0F44-9550-4C24E96FE9F4}"/>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sp>
        <p:nvSpPr>
          <p:cNvPr id="30" name="Text Placeholder 4">
            <a:extLst>
              <a:ext uri="{FF2B5EF4-FFF2-40B4-BE49-F238E27FC236}">
                <a16:creationId xmlns:a16="http://schemas.microsoft.com/office/drawing/2014/main" id="{378DBF66-B159-FE4E-AD15-AFE89C32D5EE}"/>
              </a:ext>
            </a:extLst>
          </p:cNvPr>
          <p:cNvSpPr>
            <a:spLocks noGrp="1"/>
          </p:cNvSpPr>
          <p:nvPr>
            <p:ph type="body" sz="quarter" idx="18" hasCustomPrompt="1"/>
          </p:nvPr>
        </p:nvSpPr>
        <p:spPr>
          <a:xfrm rot="5400000">
            <a:off x="10901730" y="803644"/>
            <a:ext cx="2093913" cy="486626"/>
          </a:xfrm>
        </p:spPr>
        <p:txBody>
          <a:bodyPr lIns="180000" tIns="180000" rIns="0" bIns="180000" anchor="ctr">
            <a:spAutoFit/>
          </a:bodyPr>
          <a:lstStyle>
            <a:lvl1pPr marL="6350" indent="0" algn="l">
              <a:buNone/>
              <a:defRPr sz="800"/>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286017710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hapter Slide Image">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CBA7EE4-EB8C-8F45-95DB-49CBDE2D978D}"/>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11" name="Text Placeholder 18">
            <a:extLst>
              <a:ext uri="{FF2B5EF4-FFF2-40B4-BE49-F238E27FC236}">
                <a16:creationId xmlns:a16="http://schemas.microsoft.com/office/drawing/2014/main" id="{9E632AA3-7BD2-F044-BBB9-1D2351901556}"/>
              </a:ext>
            </a:extLst>
          </p:cNvPr>
          <p:cNvSpPr>
            <a:spLocks noGrp="1"/>
          </p:cNvSpPr>
          <p:nvPr>
            <p:ph type="body" sz="quarter" idx="14" hasCustomPrompt="1"/>
          </p:nvPr>
        </p:nvSpPr>
        <p:spPr>
          <a:xfrm>
            <a:off x="576000" y="2661138"/>
            <a:ext cx="5520000" cy="982858"/>
          </a:xfrm>
          <a:prstGeom prst="rect">
            <a:avLst/>
          </a:prstGeom>
        </p:spPr>
        <p:txBody>
          <a:bodyPr anchor="b">
            <a:noAutofit/>
          </a:bodyPr>
          <a:lstStyle>
            <a:lvl1pPr marL="0" indent="0">
              <a:lnSpc>
                <a:spcPct val="85000"/>
              </a:lnSpc>
              <a:spcBef>
                <a:spcPts val="0"/>
              </a:spcBef>
              <a:buNone/>
              <a:defRPr sz="3600" spc="40" baseline="0">
                <a:solidFill>
                  <a:schemeClr val="bg1"/>
                </a:solidFill>
              </a:defRPr>
            </a:lvl1pPr>
          </a:lstStyle>
          <a:p>
            <a:pPr lvl="0"/>
            <a:r>
              <a:rPr lang="en-US" noProof="0"/>
              <a:t>Click to add a headline </a:t>
            </a:r>
            <a:br>
              <a:rPr lang="en-US" noProof="0"/>
            </a:br>
            <a:r>
              <a:rPr lang="en-US" noProof="0"/>
              <a:t>of maximum two lines</a:t>
            </a:r>
          </a:p>
        </p:txBody>
      </p:sp>
      <p:sp>
        <p:nvSpPr>
          <p:cNvPr id="9" name="textruta 5">
            <a:extLst>
              <a:ext uri="{FF2B5EF4-FFF2-40B4-BE49-F238E27FC236}">
                <a16:creationId xmlns:a16="http://schemas.microsoft.com/office/drawing/2014/main" id="{FC83AE35-878B-F54A-AFFF-15CF59CCA970}"/>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right click the image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and use – </a:t>
            </a:r>
            <a:r>
              <a:rPr lang="en-US" sz="900" b="1" noProof="0">
                <a:solidFill>
                  <a:schemeClr val="tx1">
                    <a:lumMod val="65000"/>
                    <a:lumOff val="35000"/>
                  </a:schemeClr>
                </a:solidFill>
                <a:latin typeface="Arial" panose="020B0604020202020204" pitchFamily="34" charset="0"/>
                <a:cs typeface="Arial" panose="020B0604020202020204" pitchFamily="34" charset="0"/>
              </a:rPr>
              <a:t>S</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0" name="textruta 9">
            <a:extLst>
              <a:ext uri="{FF2B5EF4-FFF2-40B4-BE49-F238E27FC236}">
                <a16:creationId xmlns:a16="http://schemas.microsoft.com/office/drawing/2014/main" id="{8847623D-7CF8-354F-90BA-8A886C948F9B}"/>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Format Background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Solid fill</a:t>
            </a:r>
            <a:r>
              <a:rPr lang="en-US" sz="900" baseline="0" noProof="0">
                <a:solidFill>
                  <a:schemeClr val="tx1">
                    <a:lumMod val="65000"/>
                    <a:lumOff val="35000"/>
                  </a:schemeClr>
                </a:solidFill>
                <a:latin typeface="Arial" panose="020B0604020202020204" pitchFamily="34" charset="0"/>
                <a:cs typeface="Arial" panose="020B0604020202020204" pitchFamily="34" charset="0"/>
              </a:rPr>
              <a:t> –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Rektangel 11">
            <a:extLst>
              <a:ext uri="{FF2B5EF4-FFF2-40B4-BE49-F238E27FC236}">
                <a16:creationId xmlns:a16="http://schemas.microsoft.com/office/drawing/2014/main" id="{3B9D092F-3826-0D44-BE12-8BDC39E229EF}"/>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Rektangel 12">
            <a:extLst>
              <a:ext uri="{FF2B5EF4-FFF2-40B4-BE49-F238E27FC236}">
                <a16:creationId xmlns:a16="http://schemas.microsoft.com/office/drawing/2014/main" id="{EAF63052-34D6-4B45-BFD9-6062FD759EA4}"/>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Platshållare för datum 3">
            <a:extLst>
              <a:ext uri="{FF2B5EF4-FFF2-40B4-BE49-F238E27FC236}">
                <a16:creationId xmlns:a16="http://schemas.microsoft.com/office/drawing/2014/main" id="{F4416C58-A6AA-C94C-8C8A-86F42C888BE2}"/>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bg1"/>
                </a:solidFill>
              </a:defRPr>
            </a:lvl1pPr>
          </a:lstStyle>
          <a:p>
            <a:r>
              <a:rPr lang="nb-NO"/>
              <a:t>2/02/2022</a:t>
            </a:r>
            <a:endParaRPr lang="en-US"/>
          </a:p>
        </p:txBody>
      </p:sp>
      <p:sp>
        <p:nvSpPr>
          <p:cNvPr id="15" name="Platshållare för sidfot 4">
            <a:extLst>
              <a:ext uri="{FF2B5EF4-FFF2-40B4-BE49-F238E27FC236}">
                <a16:creationId xmlns:a16="http://schemas.microsoft.com/office/drawing/2014/main" id="{AADA9FE3-6667-C34F-A267-E7ABD2B40D83}"/>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bg1"/>
                </a:solidFill>
              </a:defRPr>
            </a:lvl1pPr>
          </a:lstStyle>
          <a:p>
            <a:r>
              <a:rPr lang="en-US"/>
              <a:t>Go to header/footer to change text </a:t>
            </a:r>
          </a:p>
        </p:txBody>
      </p:sp>
      <p:sp>
        <p:nvSpPr>
          <p:cNvPr id="16" name="Platshållare för bildnummer 5">
            <a:extLst>
              <a:ext uri="{FF2B5EF4-FFF2-40B4-BE49-F238E27FC236}">
                <a16:creationId xmlns:a16="http://schemas.microsoft.com/office/drawing/2014/main" id="{614442EC-CDBE-5D44-AF43-E14C53E2E856}"/>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bg1"/>
                </a:solidFill>
              </a:defRPr>
            </a:lvl1pPr>
          </a:lstStyle>
          <a:p>
            <a:fld id="{EF8DBD5B-30F9-4F9C-AE39-E065C1AC514D}" type="slidenum">
              <a:rPr lang="en-US" smtClean="0"/>
              <a:pPr/>
              <a:t>‹#›</a:t>
            </a:fld>
            <a:endParaRPr lang="en-US"/>
          </a:p>
        </p:txBody>
      </p:sp>
      <p:sp>
        <p:nvSpPr>
          <p:cNvPr id="18" name="Text Placeholder 4">
            <a:extLst>
              <a:ext uri="{FF2B5EF4-FFF2-40B4-BE49-F238E27FC236}">
                <a16:creationId xmlns:a16="http://schemas.microsoft.com/office/drawing/2014/main" id="{A821A6FF-8152-7648-AA0D-49C723505D2B}"/>
              </a:ext>
            </a:extLst>
          </p:cNvPr>
          <p:cNvSpPr>
            <a:spLocks noGrp="1"/>
          </p:cNvSpPr>
          <p:nvPr>
            <p:ph type="body" sz="quarter" idx="15" hasCustomPrompt="1"/>
          </p:nvPr>
        </p:nvSpPr>
        <p:spPr>
          <a:xfrm rot="5400000">
            <a:off x="10901730" y="803644"/>
            <a:ext cx="2093913" cy="486626"/>
          </a:xfrm>
        </p:spPr>
        <p:txBody>
          <a:bodyPr lIns="180000" tIns="180000" rIns="0" bIns="180000" anchor="ctr">
            <a:spAutoFit/>
          </a:bodyPr>
          <a:lstStyle>
            <a:lvl1pPr marL="6350" indent="0" algn="l">
              <a:buNone/>
              <a:defRPr sz="800">
                <a:solidFill>
                  <a:schemeClr val="bg1"/>
                </a:solidFill>
              </a:defRPr>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1515550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Agenda Image">
    <p:bg>
      <p:bgPr>
        <a:solidFill>
          <a:schemeClr val="tx2"/>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9E321D00-36B4-854A-96FD-995EBC9F18B5}"/>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US" noProof="0"/>
              <a:t>Click on the icon to add an image</a:t>
            </a:r>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5367178" cy="461527"/>
          </a:xfrm>
          <a:prstGeom prst="rect">
            <a:avLst/>
          </a:prstGeom>
        </p:spPr>
        <p:txBody>
          <a:bodyPr anchor="t">
            <a:noAutofit/>
          </a:bodyPr>
          <a:lstStyle>
            <a:lvl1pPr marL="0" indent="0">
              <a:lnSpc>
                <a:spcPct val="85000"/>
              </a:lnSpc>
              <a:spcBef>
                <a:spcPts val="0"/>
              </a:spcBef>
              <a:buNone/>
              <a:defRPr sz="3600" spc="40" baseline="0">
                <a:solidFill>
                  <a:schemeClr val="accent1"/>
                </a:solidFill>
              </a:defRPr>
            </a:lvl1pPr>
          </a:lstStyle>
          <a:p>
            <a:pPr lvl="0"/>
            <a:r>
              <a:rPr lang="en-US" noProof="0"/>
              <a:t>Click for a short headline </a:t>
            </a:r>
          </a:p>
        </p:txBody>
      </p:sp>
      <p:sp>
        <p:nvSpPr>
          <p:cNvPr id="40" name="Text Placeholder 8">
            <a:extLst>
              <a:ext uri="{FF2B5EF4-FFF2-40B4-BE49-F238E27FC236}">
                <a16:creationId xmlns:a16="http://schemas.microsoft.com/office/drawing/2014/main" id="{71F6E362-8923-6340-A1FF-64BF191D73D7}"/>
              </a:ext>
            </a:extLst>
          </p:cNvPr>
          <p:cNvSpPr>
            <a:spLocks noGrp="1"/>
          </p:cNvSpPr>
          <p:nvPr>
            <p:ph type="body" sz="quarter" idx="15" hasCustomPrompt="1"/>
          </p:nvPr>
        </p:nvSpPr>
        <p:spPr>
          <a:xfrm>
            <a:off x="576263" y="1746000"/>
            <a:ext cx="3481387" cy="4391999"/>
          </a:xfrm>
        </p:spPr>
        <p:txBody>
          <a:bodyPr/>
          <a:lstStyle>
            <a:lvl1pPr marL="342000" indent="-342000">
              <a:lnSpc>
                <a:spcPct val="100000"/>
              </a:lnSpc>
              <a:spcBef>
                <a:spcPts val="0"/>
              </a:spcBef>
              <a:spcAft>
                <a:spcPts val="1000"/>
              </a:spcAft>
              <a:buFont typeface="+mj-lt"/>
              <a:buAutoNum type="arabicPeriod"/>
              <a:defRPr sz="1800" spc="40" baseline="0"/>
            </a:lvl1pPr>
            <a:lvl2pPr marL="342000" indent="-342000">
              <a:lnSpc>
                <a:spcPct val="100000"/>
              </a:lnSpc>
              <a:spcAft>
                <a:spcPts val="1000"/>
              </a:spcAft>
              <a:tabLst/>
              <a:defRPr sz="1800" spc="40" baseline="0"/>
            </a:lvl2pPr>
            <a:lvl3pPr>
              <a:defRPr sz="1400" spc="40" baseline="0"/>
            </a:lvl3pPr>
            <a:lvl4pPr>
              <a:defRPr sz="1200" spc="40" baseline="0"/>
            </a:lvl4pPr>
            <a:lvl5pPr>
              <a:defRPr sz="1100" spc="40" baseline="0"/>
            </a:lvl5pPr>
          </a:lstStyle>
          <a:p>
            <a:pPr lvl="0"/>
            <a:r>
              <a:rPr lang="en-US" noProof="0"/>
              <a:t>Click for agenda</a:t>
            </a:r>
          </a:p>
        </p:txBody>
      </p:sp>
      <p:sp>
        <p:nvSpPr>
          <p:cNvPr id="8" name="textruta 5">
            <a:extLst>
              <a:ext uri="{FF2B5EF4-FFF2-40B4-BE49-F238E27FC236}">
                <a16:creationId xmlns:a16="http://schemas.microsoft.com/office/drawing/2014/main" id="{52378F2C-FB46-444B-B9E1-375B7ADD4B13}"/>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right click the image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and use – </a:t>
            </a:r>
            <a:r>
              <a:rPr lang="en-US" sz="900" b="1" noProof="0">
                <a:solidFill>
                  <a:schemeClr val="tx1">
                    <a:lumMod val="65000"/>
                    <a:lumOff val="35000"/>
                  </a:schemeClr>
                </a:solidFill>
                <a:latin typeface="Arial" panose="020B0604020202020204" pitchFamily="34" charset="0"/>
                <a:cs typeface="Arial" panose="020B0604020202020204" pitchFamily="34" charset="0"/>
              </a:rPr>
              <a:t>S</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9" name="textruta 8">
            <a:extLst>
              <a:ext uri="{FF2B5EF4-FFF2-40B4-BE49-F238E27FC236}">
                <a16:creationId xmlns:a16="http://schemas.microsoft.com/office/drawing/2014/main" id="{83DB998B-6166-B149-AE9C-B422BE1B47A4}"/>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Format Background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Solid fill</a:t>
            </a:r>
            <a:r>
              <a:rPr lang="en-US" sz="900" baseline="0" noProof="0">
                <a:solidFill>
                  <a:schemeClr val="tx1">
                    <a:lumMod val="65000"/>
                    <a:lumOff val="35000"/>
                  </a:schemeClr>
                </a:solidFill>
                <a:latin typeface="Arial" panose="020B0604020202020204" pitchFamily="34" charset="0"/>
                <a:cs typeface="Arial" panose="020B0604020202020204" pitchFamily="34" charset="0"/>
              </a:rPr>
              <a:t> –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Rektangel 9">
            <a:extLst>
              <a:ext uri="{FF2B5EF4-FFF2-40B4-BE49-F238E27FC236}">
                <a16:creationId xmlns:a16="http://schemas.microsoft.com/office/drawing/2014/main" id="{9EEE8BC0-6652-EC43-AA7F-F1FAA638F0F5}"/>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ktangel 10">
            <a:extLst>
              <a:ext uri="{FF2B5EF4-FFF2-40B4-BE49-F238E27FC236}">
                <a16:creationId xmlns:a16="http://schemas.microsoft.com/office/drawing/2014/main" id="{2330825F-2C3A-E940-8BCE-84CDB2959E3C}"/>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Platshållare för datum 3">
            <a:extLst>
              <a:ext uri="{FF2B5EF4-FFF2-40B4-BE49-F238E27FC236}">
                <a16:creationId xmlns:a16="http://schemas.microsoft.com/office/drawing/2014/main" id="{AD14E924-4B6E-E044-956D-07AF9BDB57AC}"/>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noProof="0"/>
              <a:t>2/02/2022</a:t>
            </a:r>
            <a:endParaRPr lang="en-US" noProof="0"/>
          </a:p>
        </p:txBody>
      </p:sp>
      <p:sp>
        <p:nvSpPr>
          <p:cNvPr id="13" name="Platshållare för sidfot 4">
            <a:extLst>
              <a:ext uri="{FF2B5EF4-FFF2-40B4-BE49-F238E27FC236}">
                <a16:creationId xmlns:a16="http://schemas.microsoft.com/office/drawing/2014/main" id="{28AD8562-F435-1A48-9C6F-90DF02615EC9}"/>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en-US" noProof="0"/>
              <a:t>Go to header/footer to change text </a:t>
            </a:r>
          </a:p>
        </p:txBody>
      </p:sp>
      <p:sp>
        <p:nvSpPr>
          <p:cNvPr id="14" name="Platshållare för bildnummer 5">
            <a:extLst>
              <a:ext uri="{FF2B5EF4-FFF2-40B4-BE49-F238E27FC236}">
                <a16:creationId xmlns:a16="http://schemas.microsoft.com/office/drawing/2014/main" id="{8B527D98-9E89-F146-9E47-C60DCD8A4390}"/>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sp>
        <p:nvSpPr>
          <p:cNvPr id="16" name="Text Placeholder 4">
            <a:extLst>
              <a:ext uri="{FF2B5EF4-FFF2-40B4-BE49-F238E27FC236}">
                <a16:creationId xmlns:a16="http://schemas.microsoft.com/office/drawing/2014/main" id="{8AAA2FCE-F264-5543-8138-9D199FF97531}"/>
              </a:ext>
            </a:extLst>
          </p:cNvPr>
          <p:cNvSpPr>
            <a:spLocks noGrp="1"/>
          </p:cNvSpPr>
          <p:nvPr>
            <p:ph type="body" sz="quarter" idx="16" hasCustomPrompt="1"/>
          </p:nvPr>
        </p:nvSpPr>
        <p:spPr>
          <a:xfrm rot="5400000">
            <a:off x="10901730" y="803644"/>
            <a:ext cx="2093913" cy="486626"/>
          </a:xfrm>
        </p:spPr>
        <p:txBody>
          <a:bodyPr lIns="180000" tIns="180000" rIns="0" bIns="180000" anchor="ctr">
            <a:spAutoFit/>
          </a:bodyPr>
          <a:lstStyle>
            <a:lvl1pPr marL="6350" indent="0" algn="l">
              <a:buNone/>
              <a:defRPr sz="800"/>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2411960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Agenda 2 Columns Image">
    <p:bg>
      <p:bgPr>
        <a:solidFill>
          <a:schemeClr val="bg1"/>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9E321D00-36B4-854A-96FD-995EBC9F18B5}"/>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5367178" cy="377279"/>
          </a:xfrm>
          <a:prstGeom prst="rect">
            <a:avLst/>
          </a:prstGeom>
        </p:spPr>
        <p:txBody>
          <a:bodyPr anchor="t">
            <a:noAutofit/>
          </a:bodyPr>
          <a:lstStyle>
            <a:lvl1pPr marL="0" indent="0">
              <a:lnSpc>
                <a:spcPct val="85000"/>
              </a:lnSpc>
              <a:spcBef>
                <a:spcPts val="0"/>
              </a:spcBef>
              <a:buNone/>
              <a:defRPr sz="3600" spc="40" baseline="0">
                <a:solidFill>
                  <a:schemeClr val="bg1"/>
                </a:solidFill>
              </a:defRPr>
            </a:lvl1pPr>
          </a:lstStyle>
          <a:p>
            <a:pPr lvl="0"/>
            <a:r>
              <a:rPr lang="en-US" noProof="0"/>
              <a:t>Click for a short headline </a:t>
            </a:r>
          </a:p>
        </p:txBody>
      </p:sp>
      <p:sp>
        <p:nvSpPr>
          <p:cNvPr id="9" name="Text Placeholder 8">
            <a:extLst>
              <a:ext uri="{FF2B5EF4-FFF2-40B4-BE49-F238E27FC236}">
                <a16:creationId xmlns:a16="http://schemas.microsoft.com/office/drawing/2014/main" id="{A02FE398-BCDE-144D-BB12-B6AB8C96E842}"/>
              </a:ext>
            </a:extLst>
          </p:cNvPr>
          <p:cNvSpPr>
            <a:spLocks noGrp="1"/>
          </p:cNvSpPr>
          <p:nvPr>
            <p:ph type="body" sz="quarter" idx="15" hasCustomPrompt="1"/>
          </p:nvPr>
        </p:nvSpPr>
        <p:spPr>
          <a:xfrm>
            <a:off x="576263" y="1746000"/>
            <a:ext cx="7253287" cy="4391999"/>
          </a:xfrm>
        </p:spPr>
        <p:txBody>
          <a:bodyPr numCol="2" spcCol="288000"/>
          <a:lstStyle>
            <a:lvl1pPr marL="342000" indent="-342000">
              <a:lnSpc>
                <a:spcPct val="100000"/>
              </a:lnSpc>
              <a:spcBef>
                <a:spcPts val="0"/>
              </a:spcBef>
              <a:spcAft>
                <a:spcPts val="1000"/>
              </a:spcAft>
              <a:buFont typeface="+mj-lt"/>
              <a:buAutoNum type="arabicPeriod"/>
              <a:defRPr sz="1800" spc="40" baseline="0">
                <a:solidFill>
                  <a:schemeClr val="bg1"/>
                </a:solidFill>
              </a:defRPr>
            </a:lvl1pPr>
            <a:lvl2pPr marL="342000" indent="-342000">
              <a:lnSpc>
                <a:spcPct val="100000"/>
              </a:lnSpc>
              <a:spcBef>
                <a:spcPts val="0"/>
              </a:spcBef>
              <a:spcAft>
                <a:spcPts val="1000"/>
              </a:spcAft>
              <a:tabLst/>
              <a:defRPr sz="1800" spc="40" baseline="0">
                <a:solidFill>
                  <a:schemeClr val="bg1"/>
                </a:solidFill>
              </a:defRPr>
            </a:lvl2pPr>
            <a:lvl3pPr>
              <a:defRPr sz="1400" spc="40" baseline="0">
                <a:solidFill>
                  <a:schemeClr val="bg1"/>
                </a:solidFill>
              </a:defRPr>
            </a:lvl3pPr>
            <a:lvl4pPr>
              <a:defRPr sz="1200" spc="40" baseline="0">
                <a:solidFill>
                  <a:schemeClr val="bg1"/>
                </a:solidFill>
              </a:defRPr>
            </a:lvl4pPr>
            <a:lvl5pPr>
              <a:defRPr sz="1100" spc="40" baseline="0">
                <a:solidFill>
                  <a:schemeClr val="bg1"/>
                </a:solidFill>
              </a:defRPr>
            </a:lvl5pPr>
          </a:lstStyle>
          <a:p>
            <a:pPr lvl="0"/>
            <a:r>
              <a:rPr lang="en-US" noProof="0"/>
              <a:t>Click for agenda</a:t>
            </a:r>
          </a:p>
        </p:txBody>
      </p:sp>
      <p:sp>
        <p:nvSpPr>
          <p:cNvPr id="8" name="textruta 5">
            <a:extLst>
              <a:ext uri="{FF2B5EF4-FFF2-40B4-BE49-F238E27FC236}">
                <a16:creationId xmlns:a16="http://schemas.microsoft.com/office/drawing/2014/main" id="{00284F2E-F31D-BF4B-994C-3E331A29D073}"/>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right click the image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and use – </a:t>
            </a:r>
            <a:r>
              <a:rPr lang="en-US" sz="900" b="1" noProof="0">
                <a:solidFill>
                  <a:schemeClr val="tx1">
                    <a:lumMod val="65000"/>
                    <a:lumOff val="35000"/>
                  </a:schemeClr>
                </a:solidFill>
                <a:latin typeface="Arial" panose="020B0604020202020204" pitchFamily="34" charset="0"/>
                <a:cs typeface="Arial" panose="020B0604020202020204" pitchFamily="34" charset="0"/>
              </a:rPr>
              <a:t>S</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0" name="textruta 9">
            <a:extLst>
              <a:ext uri="{FF2B5EF4-FFF2-40B4-BE49-F238E27FC236}">
                <a16:creationId xmlns:a16="http://schemas.microsoft.com/office/drawing/2014/main" id="{E1BCA37F-BCB7-E04A-BF96-DF2F97908106}"/>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Format Background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Solid fill</a:t>
            </a:r>
            <a:r>
              <a:rPr lang="en-US" sz="900" baseline="0" noProof="0">
                <a:solidFill>
                  <a:schemeClr val="tx1">
                    <a:lumMod val="65000"/>
                    <a:lumOff val="35000"/>
                  </a:schemeClr>
                </a:solidFill>
                <a:latin typeface="Arial" panose="020B0604020202020204" pitchFamily="34" charset="0"/>
                <a:cs typeface="Arial" panose="020B0604020202020204" pitchFamily="34" charset="0"/>
              </a:rPr>
              <a:t> –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p:txBody>
      </p:sp>
      <p:sp>
        <p:nvSpPr>
          <p:cNvPr id="11" name="Rektangel 10">
            <a:extLst>
              <a:ext uri="{FF2B5EF4-FFF2-40B4-BE49-F238E27FC236}">
                <a16:creationId xmlns:a16="http://schemas.microsoft.com/office/drawing/2014/main" id="{81504CAB-86DC-7B40-8E88-8772421ABA81}"/>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ktangel 11">
            <a:extLst>
              <a:ext uri="{FF2B5EF4-FFF2-40B4-BE49-F238E27FC236}">
                <a16:creationId xmlns:a16="http://schemas.microsoft.com/office/drawing/2014/main" id="{F7F99CA5-DEDA-AF48-B232-7095F0A1D6DD}"/>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Platshållare för datum 3">
            <a:extLst>
              <a:ext uri="{FF2B5EF4-FFF2-40B4-BE49-F238E27FC236}">
                <a16:creationId xmlns:a16="http://schemas.microsoft.com/office/drawing/2014/main" id="{A95B9798-476C-D144-8E9A-D4892976764B}"/>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bg1"/>
                </a:solidFill>
              </a:defRPr>
            </a:lvl1pPr>
          </a:lstStyle>
          <a:p>
            <a:r>
              <a:rPr lang="nb-NO"/>
              <a:t>2/02/2022</a:t>
            </a:r>
            <a:endParaRPr lang="en-US"/>
          </a:p>
        </p:txBody>
      </p:sp>
      <p:sp>
        <p:nvSpPr>
          <p:cNvPr id="14" name="Platshållare för sidfot 4">
            <a:extLst>
              <a:ext uri="{FF2B5EF4-FFF2-40B4-BE49-F238E27FC236}">
                <a16:creationId xmlns:a16="http://schemas.microsoft.com/office/drawing/2014/main" id="{362F5EB4-87A5-8D4D-91EB-B5981406F21D}"/>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bg1"/>
                </a:solidFill>
              </a:defRPr>
            </a:lvl1pPr>
          </a:lstStyle>
          <a:p>
            <a:r>
              <a:rPr lang="en-US"/>
              <a:t>Go to header/footer to change text </a:t>
            </a:r>
          </a:p>
        </p:txBody>
      </p:sp>
      <p:sp>
        <p:nvSpPr>
          <p:cNvPr id="15" name="Platshållare för bildnummer 5">
            <a:extLst>
              <a:ext uri="{FF2B5EF4-FFF2-40B4-BE49-F238E27FC236}">
                <a16:creationId xmlns:a16="http://schemas.microsoft.com/office/drawing/2014/main" id="{1B211A98-A085-6149-BADD-E3AF539B746D}"/>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bg1"/>
                </a:solidFill>
              </a:defRPr>
            </a:lvl1pPr>
          </a:lstStyle>
          <a:p>
            <a:fld id="{EF8DBD5B-30F9-4F9C-AE39-E065C1AC514D}" type="slidenum">
              <a:rPr lang="en-US" smtClean="0"/>
              <a:pPr/>
              <a:t>‹#›</a:t>
            </a:fld>
            <a:endParaRPr lang="en-US"/>
          </a:p>
        </p:txBody>
      </p:sp>
      <p:sp>
        <p:nvSpPr>
          <p:cNvPr id="17" name="Text Placeholder 4">
            <a:extLst>
              <a:ext uri="{FF2B5EF4-FFF2-40B4-BE49-F238E27FC236}">
                <a16:creationId xmlns:a16="http://schemas.microsoft.com/office/drawing/2014/main" id="{22B95E08-D2D3-1343-AAFC-765955B17A7B}"/>
              </a:ext>
            </a:extLst>
          </p:cNvPr>
          <p:cNvSpPr>
            <a:spLocks noGrp="1"/>
          </p:cNvSpPr>
          <p:nvPr>
            <p:ph type="body" sz="quarter" idx="16" hasCustomPrompt="1"/>
          </p:nvPr>
        </p:nvSpPr>
        <p:spPr>
          <a:xfrm rot="5400000">
            <a:off x="10901730" y="803644"/>
            <a:ext cx="2093913" cy="486626"/>
          </a:xfrm>
        </p:spPr>
        <p:txBody>
          <a:bodyPr lIns="180000" tIns="180000" rIns="0" bIns="180000" anchor="ctr">
            <a:spAutoFit/>
          </a:bodyPr>
          <a:lstStyle>
            <a:lvl1pPr marL="6350" indent="0" algn="l">
              <a:buNone/>
              <a:defRPr sz="800">
                <a:solidFill>
                  <a:schemeClr val="bg1"/>
                </a:solidFill>
              </a:defRPr>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3738687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Quote Slide Image">
    <p:bg>
      <p:bgPr>
        <a:solidFill>
          <a:schemeClr val="tx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CBA7EE4-EB8C-8F45-95DB-49CBDE2D978D}"/>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1852246"/>
            <a:ext cx="7253550" cy="2312681"/>
          </a:xfrm>
          <a:prstGeom prst="rect">
            <a:avLst/>
          </a:prstGeom>
        </p:spPr>
        <p:txBody>
          <a:bodyPr anchor="b">
            <a:noAutofit/>
          </a:bodyPr>
          <a:lstStyle>
            <a:lvl1pPr marL="0" indent="0" algn="l">
              <a:lnSpc>
                <a:spcPct val="90000"/>
              </a:lnSpc>
              <a:spcBef>
                <a:spcPts val="0"/>
              </a:spcBef>
              <a:buNone/>
              <a:defRPr sz="3600" spc="40" baseline="0">
                <a:solidFill>
                  <a:schemeClr val="tx2"/>
                </a:solidFill>
              </a:defRPr>
            </a:lvl1pPr>
          </a:lstStyle>
          <a:p>
            <a:pPr lvl="0"/>
            <a:r>
              <a:rPr lang="en-US" noProof="0"/>
              <a:t>Click to add a quotation </a:t>
            </a:r>
            <a:br>
              <a:rPr lang="en-US" noProof="0"/>
            </a:br>
            <a:r>
              <a:rPr lang="en-US" noProof="0"/>
              <a:t>of maximum four lines</a:t>
            </a:r>
          </a:p>
        </p:txBody>
      </p:sp>
      <p:sp>
        <p:nvSpPr>
          <p:cNvPr id="9" name="Text Placeholder 18">
            <a:extLst>
              <a:ext uri="{FF2B5EF4-FFF2-40B4-BE49-F238E27FC236}">
                <a16:creationId xmlns:a16="http://schemas.microsoft.com/office/drawing/2014/main" id="{02F1B97F-3A95-9446-9E62-C3B80BE6BCE7}"/>
              </a:ext>
            </a:extLst>
          </p:cNvPr>
          <p:cNvSpPr>
            <a:spLocks noGrp="1"/>
          </p:cNvSpPr>
          <p:nvPr>
            <p:ph type="body" sz="quarter" idx="19" hasCustomPrompt="1"/>
          </p:nvPr>
        </p:nvSpPr>
        <p:spPr>
          <a:xfrm>
            <a:off x="576263" y="4426246"/>
            <a:ext cx="4064000" cy="112593"/>
          </a:xfrm>
          <a:prstGeom prst="rect">
            <a:avLst/>
          </a:prstGeom>
        </p:spPr>
        <p:txBody>
          <a:bodyPr anchor="t">
            <a:noAutofit/>
          </a:bodyPr>
          <a:lstStyle>
            <a:lvl1pPr marL="171450" indent="-171450" algn="l">
              <a:lnSpc>
                <a:spcPct val="85000"/>
              </a:lnSpc>
              <a:spcBef>
                <a:spcPts val="0"/>
              </a:spcBef>
              <a:buFont typeface="System Font Regular"/>
              <a:buChar char="–"/>
              <a:defRPr sz="1200" cap="none" spc="70" baseline="0">
                <a:solidFill>
                  <a:schemeClr val="tx2"/>
                </a:solidFill>
              </a:defRPr>
            </a:lvl1pPr>
          </a:lstStyle>
          <a:p>
            <a:pPr lvl="0"/>
            <a:r>
              <a:rPr lang="en-US" noProof="0"/>
              <a:t>Click to add </a:t>
            </a:r>
            <a:r>
              <a:rPr lang="en-US" sz="1200" noProof="0"/>
              <a:t>Author</a:t>
            </a:r>
            <a:r>
              <a:rPr lang="en-US" noProof="0"/>
              <a:t>/Sender</a:t>
            </a:r>
          </a:p>
        </p:txBody>
      </p:sp>
      <p:sp>
        <p:nvSpPr>
          <p:cNvPr id="10" name="textruta 5">
            <a:extLst>
              <a:ext uri="{FF2B5EF4-FFF2-40B4-BE49-F238E27FC236}">
                <a16:creationId xmlns:a16="http://schemas.microsoft.com/office/drawing/2014/main" id="{6125E698-E501-F948-80A2-6E99F56F7359}"/>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right click the image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and use – </a:t>
            </a:r>
            <a:r>
              <a:rPr lang="en-US" sz="900" b="1" noProof="0">
                <a:solidFill>
                  <a:schemeClr val="tx1">
                    <a:lumMod val="65000"/>
                    <a:lumOff val="35000"/>
                  </a:schemeClr>
                </a:solidFill>
                <a:latin typeface="Arial" panose="020B0604020202020204" pitchFamily="34" charset="0"/>
                <a:cs typeface="Arial" panose="020B0604020202020204" pitchFamily="34" charset="0"/>
              </a:rPr>
              <a:t>S</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1" name="textruta 10">
            <a:extLst>
              <a:ext uri="{FF2B5EF4-FFF2-40B4-BE49-F238E27FC236}">
                <a16:creationId xmlns:a16="http://schemas.microsoft.com/office/drawing/2014/main" id="{F96DE2D7-6EC7-F04E-BCD5-54998471501A}"/>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Format Background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Solid fill</a:t>
            </a:r>
            <a:r>
              <a:rPr lang="en-US" sz="900" baseline="0" noProof="0">
                <a:solidFill>
                  <a:schemeClr val="tx1">
                    <a:lumMod val="65000"/>
                    <a:lumOff val="35000"/>
                  </a:schemeClr>
                </a:solidFill>
                <a:latin typeface="Arial" panose="020B0604020202020204" pitchFamily="34" charset="0"/>
                <a:cs typeface="Arial" panose="020B0604020202020204" pitchFamily="34" charset="0"/>
              </a:rPr>
              <a:t> –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Rektangel 11">
            <a:extLst>
              <a:ext uri="{FF2B5EF4-FFF2-40B4-BE49-F238E27FC236}">
                <a16:creationId xmlns:a16="http://schemas.microsoft.com/office/drawing/2014/main" id="{51356C9E-5E92-A04E-A4AA-821A446C8B64}"/>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Rektangel 12">
            <a:extLst>
              <a:ext uri="{FF2B5EF4-FFF2-40B4-BE49-F238E27FC236}">
                <a16:creationId xmlns:a16="http://schemas.microsoft.com/office/drawing/2014/main" id="{15B3ED12-EA8B-F946-BFC3-D77E68E2793F}"/>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Platshållare för datum 3">
            <a:extLst>
              <a:ext uri="{FF2B5EF4-FFF2-40B4-BE49-F238E27FC236}">
                <a16:creationId xmlns:a16="http://schemas.microsoft.com/office/drawing/2014/main" id="{59A0545A-79C8-8143-9D7B-0E8CFC8BF91A}"/>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noProof="0"/>
              <a:t>2/02/2022</a:t>
            </a:r>
            <a:endParaRPr lang="en-US" noProof="0"/>
          </a:p>
        </p:txBody>
      </p:sp>
      <p:sp>
        <p:nvSpPr>
          <p:cNvPr id="15" name="Platshållare för sidfot 4">
            <a:extLst>
              <a:ext uri="{FF2B5EF4-FFF2-40B4-BE49-F238E27FC236}">
                <a16:creationId xmlns:a16="http://schemas.microsoft.com/office/drawing/2014/main" id="{BCB3CAC7-3F95-5045-B4E2-B10BE41353B0}"/>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en-US" noProof="0"/>
              <a:t>Go to header/footer to change text </a:t>
            </a:r>
          </a:p>
        </p:txBody>
      </p:sp>
      <p:sp>
        <p:nvSpPr>
          <p:cNvPr id="16" name="Platshållare för bildnummer 5">
            <a:extLst>
              <a:ext uri="{FF2B5EF4-FFF2-40B4-BE49-F238E27FC236}">
                <a16:creationId xmlns:a16="http://schemas.microsoft.com/office/drawing/2014/main" id="{CE84C9A7-2CB0-2746-830B-CE8D18AC5F30}"/>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sp>
        <p:nvSpPr>
          <p:cNvPr id="18" name="Text Placeholder 4">
            <a:extLst>
              <a:ext uri="{FF2B5EF4-FFF2-40B4-BE49-F238E27FC236}">
                <a16:creationId xmlns:a16="http://schemas.microsoft.com/office/drawing/2014/main" id="{646776D4-7C75-C249-9960-04B14FEA5E29}"/>
              </a:ext>
            </a:extLst>
          </p:cNvPr>
          <p:cNvSpPr>
            <a:spLocks noGrp="1"/>
          </p:cNvSpPr>
          <p:nvPr>
            <p:ph type="body" sz="quarter" idx="20" hasCustomPrompt="1"/>
          </p:nvPr>
        </p:nvSpPr>
        <p:spPr>
          <a:xfrm rot="5400000">
            <a:off x="10901730" y="803644"/>
            <a:ext cx="2093913" cy="486626"/>
          </a:xfrm>
        </p:spPr>
        <p:txBody>
          <a:bodyPr lIns="180000" tIns="180000" rIns="0" bIns="180000" anchor="ctr">
            <a:spAutoFit/>
          </a:bodyPr>
          <a:lstStyle>
            <a:lvl1pPr marL="6350" indent="0" algn="l">
              <a:buNone/>
              <a:defRPr sz="800"/>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2453758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Quote Slide Blue">
    <p:bg>
      <p:bgRef idx="1001">
        <a:schemeClr val="bg2"/>
      </p:bgRef>
    </p:bg>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1852246"/>
            <a:ext cx="7253550" cy="2312681"/>
          </a:xfrm>
          <a:prstGeom prst="rect">
            <a:avLst/>
          </a:prstGeom>
        </p:spPr>
        <p:txBody>
          <a:bodyPr anchor="b">
            <a:noAutofit/>
          </a:bodyPr>
          <a:lstStyle>
            <a:lvl1pPr marL="0" indent="0" algn="l">
              <a:lnSpc>
                <a:spcPct val="90000"/>
              </a:lnSpc>
              <a:spcBef>
                <a:spcPts val="0"/>
              </a:spcBef>
              <a:buNone/>
              <a:defRPr sz="3600" spc="40" baseline="0">
                <a:solidFill>
                  <a:schemeClr val="tx2"/>
                </a:solidFill>
              </a:defRPr>
            </a:lvl1pPr>
          </a:lstStyle>
          <a:p>
            <a:pPr lvl="0"/>
            <a:r>
              <a:rPr lang="en-US" noProof="0"/>
              <a:t>Click to add a quotation </a:t>
            </a:r>
            <a:br>
              <a:rPr lang="en-US" noProof="0"/>
            </a:br>
            <a:r>
              <a:rPr lang="en-US" noProof="0"/>
              <a:t>of maximum four lines</a:t>
            </a:r>
          </a:p>
        </p:txBody>
      </p:sp>
      <p:sp>
        <p:nvSpPr>
          <p:cNvPr id="9" name="Text Placeholder 18">
            <a:extLst>
              <a:ext uri="{FF2B5EF4-FFF2-40B4-BE49-F238E27FC236}">
                <a16:creationId xmlns:a16="http://schemas.microsoft.com/office/drawing/2014/main" id="{02F1B97F-3A95-9446-9E62-C3B80BE6BCE7}"/>
              </a:ext>
            </a:extLst>
          </p:cNvPr>
          <p:cNvSpPr>
            <a:spLocks noGrp="1"/>
          </p:cNvSpPr>
          <p:nvPr>
            <p:ph type="body" sz="quarter" idx="19" hasCustomPrompt="1"/>
          </p:nvPr>
        </p:nvSpPr>
        <p:spPr>
          <a:xfrm>
            <a:off x="576263" y="4426246"/>
            <a:ext cx="4064000" cy="112593"/>
          </a:xfrm>
          <a:prstGeom prst="rect">
            <a:avLst/>
          </a:prstGeom>
        </p:spPr>
        <p:txBody>
          <a:bodyPr anchor="t">
            <a:noAutofit/>
          </a:bodyPr>
          <a:lstStyle>
            <a:lvl1pPr marL="171450" indent="-171450" algn="l">
              <a:lnSpc>
                <a:spcPct val="85000"/>
              </a:lnSpc>
              <a:spcBef>
                <a:spcPts val="0"/>
              </a:spcBef>
              <a:buFont typeface="System Font Regular"/>
              <a:buChar char="–"/>
              <a:defRPr sz="1200" cap="none" spc="70" baseline="0">
                <a:solidFill>
                  <a:schemeClr val="tx2"/>
                </a:solidFill>
              </a:defRPr>
            </a:lvl1pPr>
          </a:lstStyle>
          <a:p>
            <a:pPr lvl="0"/>
            <a:r>
              <a:rPr lang="en-US" noProof="0"/>
              <a:t>Click to add </a:t>
            </a:r>
            <a:r>
              <a:rPr lang="en-US" sz="1200" noProof="0"/>
              <a:t>Author</a:t>
            </a:r>
            <a:r>
              <a:rPr lang="en-US" noProof="0"/>
              <a:t>/Sender</a:t>
            </a:r>
          </a:p>
        </p:txBody>
      </p:sp>
      <p:sp>
        <p:nvSpPr>
          <p:cNvPr id="14" name="Platshållare för datum 3">
            <a:extLst>
              <a:ext uri="{FF2B5EF4-FFF2-40B4-BE49-F238E27FC236}">
                <a16:creationId xmlns:a16="http://schemas.microsoft.com/office/drawing/2014/main" id="{59A0545A-79C8-8143-9D7B-0E8CFC8BF91A}"/>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noProof="0"/>
              <a:t>2/02/2022</a:t>
            </a:r>
            <a:endParaRPr lang="en-US" noProof="0"/>
          </a:p>
        </p:txBody>
      </p:sp>
      <p:sp>
        <p:nvSpPr>
          <p:cNvPr id="15" name="Platshållare för sidfot 4">
            <a:extLst>
              <a:ext uri="{FF2B5EF4-FFF2-40B4-BE49-F238E27FC236}">
                <a16:creationId xmlns:a16="http://schemas.microsoft.com/office/drawing/2014/main" id="{BCB3CAC7-3F95-5045-B4E2-B10BE41353B0}"/>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en-US" noProof="0"/>
              <a:t>Go to header/footer to change text </a:t>
            </a:r>
          </a:p>
        </p:txBody>
      </p:sp>
      <p:sp>
        <p:nvSpPr>
          <p:cNvPr id="16" name="Platshållare för bildnummer 5">
            <a:extLst>
              <a:ext uri="{FF2B5EF4-FFF2-40B4-BE49-F238E27FC236}">
                <a16:creationId xmlns:a16="http://schemas.microsoft.com/office/drawing/2014/main" id="{CE84C9A7-2CB0-2746-830B-CE8D18AC5F30}"/>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grpSp>
        <p:nvGrpSpPr>
          <p:cNvPr id="18" name="Grupp 32">
            <a:extLst>
              <a:ext uri="{FF2B5EF4-FFF2-40B4-BE49-F238E27FC236}">
                <a16:creationId xmlns:a16="http://schemas.microsoft.com/office/drawing/2014/main" id="{892CF028-CD68-014F-845F-FFFCB68894A8}"/>
              </a:ext>
            </a:extLst>
          </p:cNvPr>
          <p:cNvGrpSpPr/>
          <p:nvPr userDrawn="1"/>
        </p:nvGrpSpPr>
        <p:grpSpPr>
          <a:xfrm>
            <a:off x="576140" y="6451484"/>
            <a:ext cx="615478" cy="91194"/>
            <a:chOff x="576140" y="6451484"/>
            <a:chExt cx="615478" cy="91194"/>
          </a:xfrm>
          <a:solidFill>
            <a:schemeClr val="tx1"/>
          </a:solidFill>
        </p:grpSpPr>
        <p:sp>
          <p:nvSpPr>
            <p:cNvPr id="20" name="Bild 2">
              <a:extLst>
                <a:ext uri="{FF2B5EF4-FFF2-40B4-BE49-F238E27FC236}">
                  <a16:creationId xmlns:a16="http://schemas.microsoft.com/office/drawing/2014/main" id="{BB6F4DFB-1FB4-AF4E-AE93-FD81ADD7997B}"/>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1"/>
                </a:solidFill>
              </a:endParaRPr>
            </a:p>
          </p:txBody>
        </p:sp>
        <p:sp>
          <p:nvSpPr>
            <p:cNvPr id="21" name="Bild 2">
              <a:extLst>
                <a:ext uri="{FF2B5EF4-FFF2-40B4-BE49-F238E27FC236}">
                  <a16:creationId xmlns:a16="http://schemas.microsoft.com/office/drawing/2014/main" id="{9302B9C7-F584-3D4B-865C-55B98056491D}"/>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1"/>
                </a:solidFill>
              </a:endParaRPr>
            </a:p>
          </p:txBody>
        </p:sp>
        <p:sp>
          <p:nvSpPr>
            <p:cNvPr id="22" name="Bild 2">
              <a:extLst>
                <a:ext uri="{FF2B5EF4-FFF2-40B4-BE49-F238E27FC236}">
                  <a16:creationId xmlns:a16="http://schemas.microsoft.com/office/drawing/2014/main" id="{F985D99D-13E7-EF49-B0AD-01E92B0054E9}"/>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1"/>
                </a:solidFill>
              </a:endParaRPr>
            </a:p>
          </p:txBody>
        </p:sp>
        <p:sp>
          <p:nvSpPr>
            <p:cNvPr id="23" name="Bild 2">
              <a:extLst>
                <a:ext uri="{FF2B5EF4-FFF2-40B4-BE49-F238E27FC236}">
                  <a16:creationId xmlns:a16="http://schemas.microsoft.com/office/drawing/2014/main" id="{3E730B4A-6C2F-0E49-8857-CB76E0527421}"/>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1"/>
                </a:solidFill>
              </a:endParaRPr>
            </a:p>
          </p:txBody>
        </p:sp>
        <p:sp>
          <p:nvSpPr>
            <p:cNvPr id="24" name="Bild 2">
              <a:extLst>
                <a:ext uri="{FF2B5EF4-FFF2-40B4-BE49-F238E27FC236}">
                  <a16:creationId xmlns:a16="http://schemas.microsoft.com/office/drawing/2014/main" id="{C00A891A-B8BE-A142-A7F1-CCA13BE7ED10}"/>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1"/>
                </a:solidFill>
              </a:endParaRPr>
            </a:p>
          </p:txBody>
        </p:sp>
        <p:sp>
          <p:nvSpPr>
            <p:cNvPr id="25" name="Bild 2">
              <a:extLst>
                <a:ext uri="{FF2B5EF4-FFF2-40B4-BE49-F238E27FC236}">
                  <a16:creationId xmlns:a16="http://schemas.microsoft.com/office/drawing/2014/main" id="{05B41D9C-1A87-1044-AF28-2C146A2B9154}"/>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1"/>
                </a:solidFill>
              </a:endParaRPr>
            </a:p>
          </p:txBody>
        </p:sp>
        <p:sp>
          <p:nvSpPr>
            <p:cNvPr id="26" name="Bild 2">
              <a:extLst>
                <a:ext uri="{FF2B5EF4-FFF2-40B4-BE49-F238E27FC236}">
                  <a16:creationId xmlns:a16="http://schemas.microsoft.com/office/drawing/2014/main" id="{B6D5D020-32AD-AB4E-BEAD-487BC943A244}"/>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1"/>
                </a:solidFill>
              </a:endParaRPr>
            </a:p>
          </p:txBody>
        </p:sp>
      </p:grpSp>
    </p:spTree>
    <p:extLst>
      <p:ext uri="{BB962C8B-B14F-4D97-AF65-F5344CB8AC3E}">
        <p14:creationId xmlns:p14="http://schemas.microsoft.com/office/powerpoint/2010/main" val="3354409114"/>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Quote Slide Gray">
    <p:bg>
      <p:bgRef idx="1001">
        <a:schemeClr val="bg2"/>
      </p:bgRef>
    </p:bg>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1852246"/>
            <a:ext cx="7253550" cy="2312681"/>
          </a:xfrm>
          <a:prstGeom prst="rect">
            <a:avLst/>
          </a:prstGeom>
        </p:spPr>
        <p:txBody>
          <a:bodyPr anchor="b">
            <a:noAutofit/>
          </a:bodyPr>
          <a:lstStyle>
            <a:lvl1pPr marL="0" indent="0" algn="l">
              <a:lnSpc>
                <a:spcPct val="90000"/>
              </a:lnSpc>
              <a:spcBef>
                <a:spcPts val="0"/>
              </a:spcBef>
              <a:buNone/>
              <a:defRPr sz="3600" spc="40" baseline="0">
                <a:solidFill>
                  <a:schemeClr val="tx2"/>
                </a:solidFill>
              </a:defRPr>
            </a:lvl1pPr>
          </a:lstStyle>
          <a:p>
            <a:pPr lvl="0"/>
            <a:r>
              <a:rPr lang="en-US" noProof="0"/>
              <a:t>Click to add a quotation </a:t>
            </a:r>
            <a:br>
              <a:rPr lang="en-US" noProof="0"/>
            </a:br>
            <a:r>
              <a:rPr lang="en-US" noProof="0"/>
              <a:t>of maximum four lines</a:t>
            </a:r>
          </a:p>
        </p:txBody>
      </p:sp>
      <p:sp>
        <p:nvSpPr>
          <p:cNvPr id="9" name="Text Placeholder 18">
            <a:extLst>
              <a:ext uri="{FF2B5EF4-FFF2-40B4-BE49-F238E27FC236}">
                <a16:creationId xmlns:a16="http://schemas.microsoft.com/office/drawing/2014/main" id="{02F1B97F-3A95-9446-9E62-C3B80BE6BCE7}"/>
              </a:ext>
            </a:extLst>
          </p:cNvPr>
          <p:cNvSpPr>
            <a:spLocks noGrp="1"/>
          </p:cNvSpPr>
          <p:nvPr>
            <p:ph type="body" sz="quarter" idx="19" hasCustomPrompt="1"/>
          </p:nvPr>
        </p:nvSpPr>
        <p:spPr>
          <a:xfrm>
            <a:off x="576263" y="4426246"/>
            <a:ext cx="4064000" cy="112593"/>
          </a:xfrm>
          <a:prstGeom prst="rect">
            <a:avLst/>
          </a:prstGeom>
        </p:spPr>
        <p:txBody>
          <a:bodyPr anchor="t">
            <a:noAutofit/>
          </a:bodyPr>
          <a:lstStyle>
            <a:lvl1pPr marL="171450" indent="-171450" algn="l">
              <a:lnSpc>
                <a:spcPct val="85000"/>
              </a:lnSpc>
              <a:spcBef>
                <a:spcPts val="0"/>
              </a:spcBef>
              <a:buFont typeface="System Font Regular"/>
              <a:buChar char="–"/>
              <a:defRPr sz="1200" cap="none" spc="70" baseline="0">
                <a:solidFill>
                  <a:schemeClr val="tx2"/>
                </a:solidFill>
              </a:defRPr>
            </a:lvl1pPr>
          </a:lstStyle>
          <a:p>
            <a:pPr lvl="0"/>
            <a:r>
              <a:rPr lang="en-US" noProof="0"/>
              <a:t>Click to add </a:t>
            </a:r>
            <a:r>
              <a:rPr lang="en-US" sz="1200" noProof="0"/>
              <a:t>Author</a:t>
            </a:r>
            <a:r>
              <a:rPr lang="en-US" noProof="0"/>
              <a:t>/Sender</a:t>
            </a:r>
          </a:p>
        </p:txBody>
      </p:sp>
      <p:sp>
        <p:nvSpPr>
          <p:cNvPr id="14" name="Platshållare för datum 3">
            <a:extLst>
              <a:ext uri="{FF2B5EF4-FFF2-40B4-BE49-F238E27FC236}">
                <a16:creationId xmlns:a16="http://schemas.microsoft.com/office/drawing/2014/main" id="{59A0545A-79C8-8143-9D7B-0E8CFC8BF91A}"/>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noProof="0"/>
              <a:t>2/02/2022</a:t>
            </a:r>
            <a:endParaRPr lang="en-US" noProof="0"/>
          </a:p>
        </p:txBody>
      </p:sp>
      <p:sp>
        <p:nvSpPr>
          <p:cNvPr id="15" name="Platshållare för sidfot 4">
            <a:extLst>
              <a:ext uri="{FF2B5EF4-FFF2-40B4-BE49-F238E27FC236}">
                <a16:creationId xmlns:a16="http://schemas.microsoft.com/office/drawing/2014/main" id="{BCB3CAC7-3F95-5045-B4E2-B10BE41353B0}"/>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en-US" noProof="0"/>
              <a:t>Go to header/footer to change text </a:t>
            </a:r>
          </a:p>
        </p:txBody>
      </p:sp>
      <p:sp>
        <p:nvSpPr>
          <p:cNvPr id="16" name="Platshållare för bildnummer 5">
            <a:extLst>
              <a:ext uri="{FF2B5EF4-FFF2-40B4-BE49-F238E27FC236}">
                <a16:creationId xmlns:a16="http://schemas.microsoft.com/office/drawing/2014/main" id="{CE84C9A7-2CB0-2746-830B-CE8D18AC5F30}"/>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grpSp>
        <p:nvGrpSpPr>
          <p:cNvPr id="18" name="Grupp 32">
            <a:extLst>
              <a:ext uri="{FF2B5EF4-FFF2-40B4-BE49-F238E27FC236}">
                <a16:creationId xmlns:a16="http://schemas.microsoft.com/office/drawing/2014/main" id="{892CF028-CD68-014F-845F-FFFCB68894A8}"/>
              </a:ext>
            </a:extLst>
          </p:cNvPr>
          <p:cNvGrpSpPr/>
          <p:nvPr userDrawn="1"/>
        </p:nvGrpSpPr>
        <p:grpSpPr>
          <a:xfrm>
            <a:off x="576140" y="6451484"/>
            <a:ext cx="615478" cy="91194"/>
            <a:chOff x="576140" y="6451484"/>
            <a:chExt cx="615478" cy="91194"/>
          </a:xfrm>
          <a:solidFill>
            <a:schemeClr val="tx2"/>
          </a:solidFill>
        </p:grpSpPr>
        <p:sp>
          <p:nvSpPr>
            <p:cNvPr id="20" name="Bild 2">
              <a:extLst>
                <a:ext uri="{FF2B5EF4-FFF2-40B4-BE49-F238E27FC236}">
                  <a16:creationId xmlns:a16="http://schemas.microsoft.com/office/drawing/2014/main" id="{BB6F4DFB-1FB4-AF4E-AE93-FD81ADD7997B}"/>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1"/>
                </a:solidFill>
              </a:endParaRPr>
            </a:p>
          </p:txBody>
        </p:sp>
        <p:sp>
          <p:nvSpPr>
            <p:cNvPr id="21" name="Bild 2">
              <a:extLst>
                <a:ext uri="{FF2B5EF4-FFF2-40B4-BE49-F238E27FC236}">
                  <a16:creationId xmlns:a16="http://schemas.microsoft.com/office/drawing/2014/main" id="{9302B9C7-F584-3D4B-865C-55B98056491D}"/>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1"/>
                </a:solidFill>
              </a:endParaRPr>
            </a:p>
          </p:txBody>
        </p:sp>
        <p:sp>
          <p:nvSpPr>
            <p:cNvPr id="22" name="Bild 2">
              <a:extLst>
                <a:ext uri="{FF2B5EF4-FFF2-40B4-BE49-F238E27FC236}">
                  <a16:creationId xmlns:a16="http://schemas.microsoft.com/office/drawing/2014/main" id="{F985D99D-13E7-EF49-B0AD-01E92B0054E9}"/>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1"/>
                </a:solidFill>
              </a:endParaRPr>
            </a:p>
          </p:txBody>
        </p:sp>
        <p:sp>
          <p:nvSpPr>
            <p:cNvPr id="23" name="Bild 2">
              <a:extLst>
                <a:ext uri="{FF2B5EF4-FFF2-40B4-BE49-F238E27FC236}">
                  <a16:creationId xmlns:a16="http://schemas.microsoft.com/office/drawing/2014/main" id="{3E730B4A-6C2F-0E49-8857-CB76E0527421}"/>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1"/>
                </a:solidFill>
              </a:endParaRPr>
            </a:p>
          </p:txBody>
        </p:sp>
        <p:sp>
          <p:nvSpPr>
            <p:cNvPr id="24" name="Bild 2">
              <a:extLst>
                <a:ext uri="{FF2B5EF4-FFF2-40B4-BE49-F238E27FC236}">
                  <a16:creationId xmlns:a16="http://schemas.microsoft.com/office/drawing/2014/main" id="{C00A891A-B8BE-A142-A7F1-CCA13BE7ED10}"/>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1"/>
                </a:solidFill>
              </a:endParaRPr>
            </a:p>
          </p:txBody>
        </p:sp>
        <p:sp>
          <p:nvSpPr>
            <p:cNvPr id="25" name="Bild 2">
              <a:extLst>
                <a:ext uri="{FF2B5EF4-FFF2-40B4-BE49-F238E27FC236}">
                  <a16:creationId xmlns:a16="http://schemas.microsoft.com/office/drawing/2014/main" id="{05B41D9C-1A87-1044-AF28-2C146A2B9154}"/>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1"/>
                </a:solidFill>
              </a:endParaRPr>
            </a:p>
          </p:txBody>
        </p:sp>
        <p:sp>
          <p:nvSpPr>
            <p:cNvPr id="26" name="Bild 2">
              <a:extLst>
                <a:ext uri="{FF2B5EF4-FFF2-40B4-BE49-F238E27FC236}">
                  <a16:creationId xmlns:a16="http://schemas.microsoft.com/office/drawing/2014/main" id="{B6D5D020-32AD-AB4E-BEAD-487BC943A244}"/>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1"/>
                </a:solidFill>
              </a:endParaRPr>
            </a:p>
          </p:txBody>
        </p:sp>
      </p:grpSp>
    </p:spTree>
    <p:extLst>
      <p:ext uri="{BB962C8B-B14F-4D97-AF65-F5344CB8AC3E}">
        <p14:creationId xmlns:p14="http://schemas.microsoft.com/office/powerpoint/2010/main" val="2522047594"/>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 Full Image">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CBA7EE4-EB8C-8F45-95DB-49CBDE2D978D}"/>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US" noProof="0"/>
              <a:t>Click on the icon to add an image</a:t>
            </a:r>
          </a:p>
        </p:txBody>
      </p:sp>
      <p:sp>
        <p:nvSpPr>
          <p:cNvPr id="6" name="textruta 5">
            <a:extLst>
              <a:ext uri="{FF2B5EF4-FFF2-40B4-BE49-F238E27FC236}">
                <a16:creationId xmlns:a16="http://schemas.microsoft.com/office/drawing/2014/main" id="{CAF12B7D-4908-C140-8479-BBA74C392BFA}"/>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right click the image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and use – </a:t>
            </a:r>
            <a:r>
              <a:rPr lang="en-US" sz="900" b="1" noProof="0">
                <a:solidFill>
                  <a:schemeClr val="tx1">
                    <a:lumMod val="65000"/>
                    <a:lumOff val="35000"/>
                  </a:schemeClr>
                </a:solidFill>
                <a:latin typeface="Arial" panose="020B0604020202020204" pitchFamily="34" charset="0"/>
                <a:cs typeface="Arial" panose="020B0604020202020204" pitchFamily="34" charset="0"/>
              </a:rPr>
              <a:t>S</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9" name="textruta 8">
            <a:extLst>
              <a:ext uri="{FF2B5EF4-FFF2-40B4-BE49-F238E27FC236}">
                <a16:creationId xmlns:a16="http://schemas.microsoft.com/office/drawing/2014/main" id="{6D001312-59F0-0442-8F6B-117B57EE550F}"/>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Format Background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Solid fill</a:t>
            </a:r>
            <a:r>
              <a:rPr lang="en-US" sz="900" baseline="0" noProof="0">
                <a:solidFill>
                  <a:schemeClr val="tx1">
                    <a:lumMod val="65000"/>
                    <a:lumOff val="35000"/>
                  </a:schemeClr>
                </a:solidFill>
                <a:latin typeface="Arial" panose="020B0604020202020204" pitchFamily="34" charset="0"/>
                <a:cs typeface="Arial" panose="020B0604020202020204" pitchFamily="34" charset="0"/>
              </a:rPr>
              <a:t> –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Rektangel 9">
            <a:extLst>
              <a:ext uri="{FF2B5EF4-FFF2-40B4-BE49-F238E27FC236}">
                <a16:creationId xmlns:a16="http://schemas.microsoft.com/office/drawing/2014/main" id="{05ECD74A-D0B6-194F-B25C-1455CC84FABD}"/>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ktangel 10">
            <a:extLst>
              <a:ext uri="{FF2B5EF4-FFF2-40B4-BE49-F238E27FC236}">
                <a16:creationId xmlns:a16="http://schemas.microsoft.com/office/drawing/2014/main" id="{E8C8C4A5-D430-0940-8213-633339896161}"/>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Platshållare för datum 3">
            <a:extLst>
              <a:ext uri="{FF2B5EF4-FFF2-40B4-BE49-F238E27FC236}">
                <a16:creationId xmlns:a16="http://schemas.microsoft.com/office/drawing/2014/main" id="{83C01208-01E2-5D44-8A25-EF6024C0723F}"/>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bg1"/>
                </a:solidFill>
              </a:defRPr>
            </a:lvl1pPr>
          </a:lstStyle>
          <a:p>
            <a:r>
              <a:rPr lang="nb-NO"/>
              <a:t>2/02/2022</a:t>
            </a:r>
            <a:endParaRPr lang="en-US"/>
          </a:p>
        </p:txBody>
      </p:sp>
      <p:sp>
        <p:nvSpPr>
          <p:cNvPr id="13" name="Platshållare för sidfot 4">
            <a:extLst>
              <a:ext uri="{FF2B5EF4-FFF2-40B4-BE49-F238E27FC236}">
                <a16:creationId xmlns:a16="http://schemas.microsoft.com/office/drawing/2014/main" id="{68DCE312-A27F-814F-BDDD-00D27A24DD8C}"/>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bg1"/>
                </a:solidFill>
              </a:defRPr>
            </a:lvl1pPr>
          </a:lstStyle>
          <a:p>
            <a:r>
              <a:rPr lang="en-US"/>
              <a:t>Go to header/footer to change text </a:t>
            </a:r>
          </a:p>
        </p:txBody>
      </p:sp>
      <p:sp>
        <p:nvSpPr>
          <p:cNvPr id="14" name="Platshållare för bildnummer 5">
            <a:extLst>
              <a:ext uri="{FF2B5EF4-FFF2-40B4-BE49-F238E27FC236}">
                <a16:creationId xmlns:a16="http://schemas.microsoft.com/office/drawing/2014/main" id="{BF3C2BA5-B91C-7142-BA3D-478DF85F221B}"/>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bg1"/>
                </a:solidFill>
              </a:defRPr>
            </a:lvl1pPr>
          </a:lstStyle>
          <a:p>
            <a:fld id="{EF8DBD5B-30F9-4F9C-AE39-E065C1AC514D}" type="slidenum">
              <a:rPr lang="en-US" smtClean="0"/>
              <a:pPr/>
              <a:t>‹#›</a:t>
            </a:fld>
            <a:endParaRPr lang="en-US"/>
          </a:p>
        </p:txBody>
      </p:sp>
      <p:sp>
        <p:nvSpPr>
          <p:cNvPr id="16" name="Text Placeholder 4">
            <a:extLst>
              <a:ext uri="{FF2B5EF4-FFF2-40B4-BE49-F238E27FC236}">
                <a16:creationId xmlns:a16="http://schemas.microsoft.com/office/drawing/2014/main" id="{E37CECB8-B1B6-D144-BD70-CFF979706847}"/>
              </a:ext>
            </a:extLst>
          </p:cNvPr>
          <p:cNvSpPr>
            <a:spLocks noGrp="1"/>
          </p:cNvSpPr>
          <p:nvPr>
            <p:ph type="body" sz="quarter" idx="14" hasCustomPrompt="1"/>
          </p:nvPr>
        </p:nvSpPr>
        <p:spPr>
          <a:xfrm rot="5400000">
            <a:off x="10901730" y="803644"/>
            <a:ext cx="2093913" cy="486626"/>
          </a:xfrm>
        </p:spPr>
        <p:txBody>
          <a:bodyPr lIns="180000" tIns="180000" rIns="0" bIns="180000" anchor="ctr">
            <a:spAutoFit/>
          </a:bodyPr>
          <a:lstStyle>
            <a:lvl1pPr marL="6350" indent="0" algn="l">
              <a:buNone/>
              <a:defRPr sz="800"/>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383193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 Full 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7A464D3A-71AD-CC4E-A666-6026DBFB2FDC}"/>
              </a:ext>
            </a:extLst>
          </p:cNvPr>
          <p:cNvSpPr>
            <a:spLocks noGrp="1"/>
          </p:cNvSpPr>
          <p:nvPr>
            <p:ph type="media" sz="quarter" idx="13" hasCustomPrompt="1"/>
          </p:nvPr>
        </p:nvSpPr>
        <p:spPr>
          <a:xfrm>
            <a:off x="0" y="0"/>
            <a:ext cx="12192000" cy="6858000"/>
          </a:xfrm>
          <a:solidFill>
            <a:srgbClr val="ECECEC"/>
          </a:solidFill>
        </p:spPr>
        <p:txBody>
          <a:bodyPr lIns="36000" tIns="36000" rIns="36000" bIns="36000"/>
          <a:lstStyle>
            <a:lvl1pPr marL="12700" indent="0" algn="ctr">
              <a:buNone/>
              <a:defRPr sz="1300"/>
            </a:lvl1pPr>
          </a:lstStyle>
          <a:p>
            <a:r>
              <a:rPr lang="en-US" noProof="0"/>
              <a:t>Click to add media</a:t>
            </a:r>
          </a:p>
        </p:txBody>
      </p:sp>
      <p:sp>
        <p:nvSpPr>
          <p:cNvPr id="7" name="Platshållare för datum 3">
            <a:extLst>
              <a:ext uri="{FF2B5EF4-FFF2-40B4-BE49-F238E27FC236}">
                <a16:creationId xmlns:a16="http://schemas.microsoft.com/office/drawing/2014/main" id="{A1BA11B1-CD86-5C4E-BECF-D3D588767D09}"/>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noProof="0"/>
              <a:t>2/02/2022</a:t>
            </a:r>
            <a:endParaRPr lang="en-US" noProof="0"/>
          </a:p>
        </p:txBody>
      </p:sp>
      <p:sp>
        <p:nvSpPr>
          <p:cNvPr id="8" name="Platshållare för sidfot 4">
            <a:extLst>
              <a:ext uri="{FF2B5EF4-FFF2-40B4-BE49-F238E27FC236}">
                <a16:creationId xmlns:a16="http://schemas.microsoft.com/office/drawing/2014/main" id="{6DC7E00E-15FF-1D48-9B00-D5BE75E2493A}"/>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en-US" noProof="0"/>
              <a:t>Go to header/footer to change text </a:t>
            </a:r>
          </a:p>
        </p:txBody>
      </p:sp>
      <p:sp>
        <p:nvSpPr>
          <p:cNvPr id="9" name="Platshållare för bildnummer 5">
            <a:extLst>
              <a:ext uri="{FF2B5EF4-FFF2-40B4-BE49-F238E27FC236}">
                <a16:creationId xmlns:a16="http://schemas.microsoft.com/office/drawing/2014/main" id="{E27C82DA-ED11-C248-AB29-689C22549E61}"/>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spTree>
    <p:extLst>
      <p:ext uri="{BB962C8B-B14F-4D97-AF65-F5344CB8AC3E}">
        <p14:creationId xmlns:p14="http://schemas.microsoft.com/office/powerpoint/2010/main" val="948260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 Three Images Text">
    <p:bg>
      <p:bgPr>
        <a:solidFill>
          <a:schemeClr val="bg1"/>
        </a:solidFill>
        <a:effectLst/>
      </p:bgPr>
    </p:bg>
    <p:spTree>
      <p:nvGrpSpPr>
        <p:cNvPr id="1" name=""/>
        <p:cNvGrpSpPr/>
        <p:nvPr/>
      </p:nvGrpSpPr>
      <p:grpSpPr>
        <a:xfrm>
          <a:off x="0" y="0"/>
          <a:ext cx="0" cy="0"/>
          <a:chOff x="0" y="0"/>
          <a:chExt cx="0" cy="0"/>
        </a:xfrm>
      </p:grpSpPr>
      <p:sp>
        <p:nvSpPr>
          <p:cNvPr id="21" name="Picture Placeholder 17">
            <a:extLst>
              <a:ext uri="{FF2B5EF4-FFF2-40B4-BE49-F238E27FC236}">
                <a16:creationId xmlns:a16="http://schemas.microsoft.com/office/drawing/2014/main" id="{D5A74226-F457-F043-94EE-661CB4E40ED2}"/>
              </a:ext>
            </a:extLst>
          </p:cNvPr>
          <p:cNvSpPr>
            <a:spLocks noGrp="1"/>
          </p:cNvSpPr>
          <p:nvPr>
            <p:ph type="pic" sz="quarter" idx="27" hasCustomPrompt="1"/>
          </p:nvPr>
        </p:nvSpPr>
        <p:spPr>
          <a:xfrm>
            <a:off x="4062560" y="0"/>
            <a:ext cx="4076277" cy="6858000"/>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25" name="Picture Placeholder 24">
            <a:extLst>
              <a:ext uri="{FF2B5EF4-FFF2-40B4-BE49-F238E27FC236}">
                <a16:creationId xmlns:a16="http://schemas.microsoft.com/office/drawing/2014/main" id="{7FFAF88D-4CA3-474F-A41C-BB68F020FECF}"/>
              </a:ext>
            </a:extLst>
          </p:cNvPr>
          <p:cNvSpPr>
            <a:spLocks noGrp="1"/>
          </p:cNvSpPr>
          <p:nvPr>
            <p:ph type="pic" sz="quarter" idx="13" hasCustomPrompt="1"/>
          </p:nvPr>
        </p:nvSpPr>
        <p:spPr>
          <a:xfrm>
            <a:off x="5" y="5"/>
            <a:ext cx="4072023" cy="6857997"/>
          </a:xfrm>
          <a:custGeom>
            <a:avLst/>
            <a:gdLst>
              <a:gd name="connsiteX0" fmla="*/ 1146049 w 4072023"/>
              <a:gd name="connsiteY0" fmla="*/ 6470534 h 6857997"/>
              <a:gd name="connsiteX1" fmla="*/ 1157832 w 4072023"/>
              <a:gd name="connsiteY1" fmla="*/ 6505507 h 6857997"/>
              <a:gd name="connsiteX2" fmla="*/ 1134642 w 4072023"/>
              <a:gd name="connsiteY2" fmla="*/ 6505507 h 6857997"/>
              <a:gd name="connsiteX3" fmla="*/ 788170 w 4072023"/>
              <a:gd name="connsiteY3" fmla="*/ 6470534 h 6857997"/>
              <a:gd name="connsiteX4" fmla="*/ 799953 w 4072023"/>
              <a:gd name="connsiteY4" fmla="*/ 6505507 h 6857997"/>
              <a:gd name="connsiteX5" fmla="*/ 776763 w 4072023"/>
              <a:gd name="connsiteY5" fmla="*/ 6505507 h 6857997"/>
              <a:gd name="connsiteX6" fmla="*/ 1132323 w 4072023"/>
              <a:gd name="connsiteY6" fmla="*/ 6451543 h 6857997"/>
              <a:gd name="connsiteX7" fmla="*/ 1100860 w 4072023"/>
              <a:gd name="connsiteY7" fmla="*/ 6542674 h 6857997"/>
              <a:gd name="connsiteX8" fmla="*/ 1123110 w 4072023"/>
              <a:gd name="connsiteY8" fmla="*/ 6542674 h 6857997"/>
              <a:gd name="connsiteX9" fmla="*/ 1128876 w 4072023"/>
              <a:gd name="connsiteY9" fmla="*/ 6524060 h 6857997"/>
              <a:gd name="connsiteX10" fmla="*/ 1163786 w 4072023"/>
              <a:gd name="connsiteY10" fmla="*/ 6524060 h 6857997"/>
              <a:gd name="connsiteX11" fmla="*/ 1169741 w 4072023"/>
              <a:gd name="connsiteY11" fmla="*/ 6542674 h 6857997"/>
              <a:gd name="connsiteX12" fmla="*/ 1191615 w 4072023"/>
              <a:gd name="connsiteY12" fmla="*/ 6542674 h 6857997"/>
              <a:gd name="connsiteX13" fmla="*/ 1159148 w 4072023"/>
              <a:gd name="connsiteY13" fmla="*/ 6451543 h 6857997"/>
              <a:gd name="connsiteX14" fmla="*/ 961907 w 4072023"/>
              <a:gd name="connsiteY14" fmla="*/ 6451543 h 6857997"/>
              <a:gd name="connsiteX15" fmla="*/ 933640 w 4072023"/>
              <a:gd name="connsiteY15" fmla="*/ 6479246 h 6857997"/>
              <a:gd name="connsiteX16" fmla="*/ 961907 w 4072023"/>
              <a:gd name="connsiteY16" fmla="*/ 6505821 h 6857997"/>
              <a:gd name="connsiteX17" fmla="*/ 983468 w 4072023"/>
              <a:gd name="connsiteY17" fmla="*/ 6505821 h 6857997"/>
              <a:gd name="connsiteX18" fmla="*/ 991678 w 4072023"/>
              <a:gd name="connsiteY18" fmla="*/ 6514282 h 6857997"/>
              <a:gd name="connsiteX19" fmla="*/ 983468 w 4072023"/>
              <a:gd name="connsiteY19" fmla="*/ 6522743 h 6857997"/>
              <a:gd name="connsiteX20" fmla="*/ 937338 w 4072023"/>
              <a:gd name="connsiteY20" fmla="*/ 6522743 h 6857997"/>
              <a:gd name="connsiteX21" fmla="*/ 937338 w 4072023"/>
              <a:gd name="connsiteY21" fmla="*/ 6542674 h 6857997"/>
              <a:gd name="connsiteX22" fmla="*/ 982716 w 4072023"/>
              <a:gd name="connsiteY22" fmla="*/ 6542674 h 6857997"/>
              <a:gd name="connsiteX23" fmla="*/ 1011358 w 4072023"/>
              <a:gd name="connsiteY23" fmla="*/ 6514282 h 6857997"/>
              <a:gd name="connsiteX24" fmla="*/ 986727 w 4072023"/>
              <a:gd name="connsiteY24" fmla="*/ 6487707 h 6857997"/>
              <a:gd name="connsiteX25" fmla="*/ 961907 w 4072023"/>
              <a:gd name="connsiteY25" fmla="*/ 6487707 h 6857997"/>
              <a:gd name="connsiteX26" fmla="*/ 953321 w 4072023"/>
              <a:gd name="connsiteY26" fmla="*/ 6479246 h 6857997"/>
              <a:gd name="connsiteX27" fmla="*/ 961907 w 4072023"/>
              <a:gd name="connsiteY27" fmla="*/ 6470785 h 6857997"/>
              <a:gd name="connsiteX28" fmla="*/ 1004965 w 4072023"/>
              <a:gd name="connsiteY28" fmla="*/ 6470785 h 6857997"/>
              <a:gd name="connsiteX29" fmla="*/ 1004965 w 4072023"/>
              <a:gd name="connsiteY29" fmla="*/ 6451543 h 6857997"/>
              <a:gd name="connsiteX30" fmla="*/ 841570 w 4072023"/>
              <a:gd name="connsiteY30" fmla="*/ 6451543 h 6857997"/>
              <a:gd name="connsiteX31" fmla="*/ 841570 w 4072023"/>
              <a:gd name="connsiteY31" fmla="*/ 6542674 h 6857997"/>
              <a:gd name="connsiteX32" fmla="*/ 862692 w 4072023"/>
              <a:gd name="connsiteY32" fmla="*/ 6542674 h 6857997"/>
              <a:gd name="connsiteX33" fmla="*/ 862692 w 4072023"/>
              <a:gd name="connsiteY33" fmla="*/ 6486454 h 6857997"/>
              <a:gd name="connsiteX34" fmla="*/ 898981 w 4072023"/>
              <a:gd name="connsiteY34" fmla="*/ 6542486 h 6857997"/>
              <a:gd name="connsiteX35" fmla="*/ 898981 w 4072023"/>
              <a:gd name="connsiteY35" fmla="*/ 6542674 h 6857997"/>
              <a:gd name="connsiteX36" fmla="*/ 920855 w 4072023"/>
              <a:gd name="connsiteY36" fmla="*/ 6542674 h 6857997"/>
              <a:gd name="connsiteX37" fmla="*/ 920793 w 4072023"/>
              <a:gd name="connsiteY37" fmla="*/ 6522994 h 6857997"/>
              <a:gd name="connsiteX38" fmla="*/ 920667 w 4072023"/>
              <a:gd name="connsiteY38" fmla="*/ 6451543 h 6857997"/>
              <a:gd name="connsiteX39" fmla="*/ 899671 w 4072023"/>
              <a:gd name="connsiteY39" fmla="*/ 6451543 h 6857997"/>
              <a:gd name="connsiteX40" fmla="*/ 899671 w 4072023"/>
              <a:gd name="connsiteY40" fmla="*/ 6508829 h 6857997"/>
              <a:gd name="connsiteX41" fmla="*/ 863068 w 4072023"/>
              <a:gd name="connsiteY41" fmla="*/ 6451543 h 6857997"/>
              <a:gd name="connsiteX42" fmla="*/ 774444 w 4072023"/>
              <a:gd name="connsiteY42" fmla="*/ 6451543 h 6857997"/>
              <a:gd name="connsiteX43" fmla="*/ 742918 w 4072023"/>
              <a:gd name="connsiteY43" fmla="*/ 6542674 h 6857997"/>
              <a:gd name="connsiteX44" fmla="*/ 765168 w 4072023"/>
              <a:gd name="connsiteY44" fmla="*/ 6542674 h 6857997"/>
              <a:gd name="connsiteX45" fmla="*/ 770934 w 4072023"/>
              <a:gd name="connsiteY45" fmla="*/ 6524060 h 6857997"/>
              <a:gd name="connsiteX46" fmla="*/ 805845 w 4072023"/>
              <a:gd name="connsiteY46" fmla="*/ 6524060 h 6857997"/>
              <a:gd name="connsiteX47" fmla="*/ 811799 w 4072023"/>
              <a:gd name="connsiteY47" fmla="*/ 6542674 h 6857997"/>
              <a:gd name="connsiteX48" fmla="*/ 833735 w 4072023"/>
              <a:gd name="connsiteY48" fmla="*/ 6542674 h 6857997"/>
              <a:gd name="connsiteX49" fmla="*/ 801269 w 4072023"/>
              <a:gd name="connsiteY49" fmla="*/ 6451543 h 6857997"/>
              <a:gd name="connsiteX50" fmla="*/ 604404 w 4072023"/>
              <a:gd name="connsiteY50" fmla="*/ 6451543 h 6857997"/>
              <a:gd name="connsiteX51" fmla="*/ 576137 w 4072023"/>
              <a:gd name="connsiteY51" fmla="*/ 6479246 h 6857997"/>
              <a:gd name="connsiteX52" fmla="*/ 604404 w 4072023"/>
              <a:gd name="connsiteY52" fmla="*/ 6505821 h 6857997"/>
              <a:gd name="connsiteX53" fmla="*/ 625964 w 4072023"/>
              <a:gd name="connsiteY53" fmla="*/ 6505821 h 6857997"/>
              <a:gd name="connsiteX54" fmla="*/ 634174 w 4072023"/>
              <a:gd name="connsiteY54" fmla="*/ 6514282 h 6857997"/>
              <a:gd name="connsiteX55" fmla="*/ 625964 w 4072023"/>
              <a:gd name="connsiteY55" fmla="*/ 6522743 h 6857997"/>
              <a:gd name="connsiteX56" fmla="*/ 579772 w 4072023"/>
              <a:gd name="connsiteY56" fmla="*/ 6522743 h 6857997"/>
              <a:gd name="connsiteX57" fmla="*/ 579772 w 4072023"/>
              <a:gd name="connsiteY57" fmla="*/ 6542674 h 6857997"/>
              <a:gd name="connsiteX58" fmla="*/ 625149 w 4072023"/>
              <a:gd name="connsiteY58" fmla="*/ 6542674 h 6857997"/>
              <a:gd name="connsiteX59" fmla="*/ 653792 w 4072023"/>
              <a:gd name="connsiteY59" fmla="*/ 6514282 h 6857997"/>
              <a:gd name="connsiteX60" fmla="*/ 629223 w 4072023"/>
              <a:gd name="connsiteY60" fmla="*/ 6487707 h 6857997"/>
              <a:gd name="connsiteX61" fmla="*/ 604404 w 4072023"/>
              <a:gd name="connsiteY61" fmla="*/ 6487707 h 6857997"/>
              <a:gd name="connsiteX62" fmla="*/ 595817 w 4072023"/>
              <a:gd name="connsiteY62" fmla="*/ 6479246 h 6857997"/>
              <a:gd name="connsiteX63" fmla="*/ 604404 w 4072023"/>
              <a:gd name="connsiteY63" fmla="*/ 6470785 h 6857997"/>
              <a:gd name="connsiteX64" fmla="*/ 647462 w 4072023"/>
              <a:gd name="connsiteY64" fmla="*/ 6470785 h 6857997"/>
              <a:gd name="connsiteX65" fmla="*/ 647462 w 4072023"/>
              <a:gd name="connsiteY65" fmla="*/ 6451543 h 6857997"/>
              <a:gd name="connsiteX66" fmla="*/ 1023956 w 4072023"/>
              <a:gd name="connsiteY66" fmla="*/ 6451480 h 6857997"/>
              <a:gd name="connsiteX67" fmla="*/ 1023956 w 4072023"/>
              <a:gd name="connsiteY67" fmla="*/ 6542674 h 6857997"/>
              <a:gd name="connsiteX68" fmla="*/ 1045016 w 4072023"/>
              <a:gd name="connsiteY68" fmla="*/ 6542674 h 6857997"/>
              <a:gd name="connsiteX69" fmla="*/ 1045016 w 4072023"/>
              <a:gd name="connsiteY69" fmla="*/ 6504191 h 6857997"/>
              <a:gd name="connsiteX70" fmla="*/ 1074975 w 4072023"/>
              <a:gd name="connsiteY70" fmla="*/ 6542674 h 6857997"/>
              <a:gd name="connsiteX71" fmla="*/ 1099481 w 4072023"/>
              <a:gd name="connsiteY71" fmla="*/ 6542674 h 6857997"/>
              <a:gd name="connsiteX72" fmla="*/ 1065009 w 4072023"/>
              <a:gd name="connsiteY72" fmla="*/ 6497109 h 6857997"/>
              <a:gd name="connsiteX73" fmla="*/ 1099481 w 4072023"/>
              <a:gd name="connsiteY73" fmla="*/ 6451480 h 6857997"/>
              <a:gd name="connsiteX74" fmla="*/ 1074975 w 4072023"/>
              <a:gd name="connsiteY74" fmla="*/ 6451480 h 6857997"/>
              <a:gd name="connsiteX75" fmla="*/ 1045016 w 4072023"/>
              <a:gd name="connsiteY75" fmla="*/ 6489963 h 6857997"/>
              <a:gd name="connsiteX76" fmla="*/ 1045016 w 4072023"/>
              <a:gd name="connsiteY76" fmla="*/ 6451480 h 6857997"/>
              <a:gd name="connsiteX77" fmla="*/ 666077 w 4072023"/>
              <a:gd name="connsiteY77" fmla="*/ 6451480 h 6857997"/>
              <a:gd name="connsiteX78" fmla="*/ 666077 w 4072023"/>
              <a:gd name="connsiteY78" fmla="*/ 6542674 h 6857997"/>
              <a:gd name="connsiteX79" fmla="*/ 687073 w 4072023"/>
              <a:gd name="connsiteY79" fmla="*/ 6542674 h 6857997"/>
              <a:gd name="connsiteX80" fmla="*/ 687073 w 4072023"/>
              <a:gd name="connsiteY80" fmla="*/ 6504191 h 6857997"/>
              <a:gd name="connsiteX81" fmla="*/ 717033 w 4072023"/>
              <a:gd name="connsiteY81" fmla="*/ 6542674 h 6857997"/>
              <a:gd name="connsiteX82" fmla="*/ 741602 w 4072023"/>
              <a:gd name="connsiteY82" fmla="*/ 6542674 h 6857997"/>
              <a:gd name="connsiteX83" fmla="*/ 707067 w 4072023"/>
              <a:gd name="connsiteY83" fmla="*/ 6497109 h 6857997"/>
              <a:gd name="connsiteX84" fmla="*/ 741602 w 4072023"/>
              <a:gd name="connsiteY84" fmla="*/ 6451480 h 6857997"/>
              <a:gd name="connsiteX85" fmla="*/ 717033 w 4072023"/>
              <a:gd name="connsiteY85" fmla="*/ 6451480 h 6857997"/>
              <a:gd name="connsiteX86" fmla="*/ 687073 w 4072023"/>
              <a:gd name="connsiteY86" fmla="*/ 6489963 h 6857997"/>
              <a:gd name="connsiteX87" fmla="*/ 687073 w 4072023"/>
              <a:gd name="connsiteY87" fmla="*/ 6451480 h 6857997"/>
              <a:gd name="connsiteX88" fmla="*/ 0 w 4072023"/>
              <a:gd name="connsiteY88" fmla="*/ 0 h 6857997"/>
              <a:gd name="connsiteX89" fmla="*/ 4072023 w 4072023"/>
              <a:gd name="connsiteY89" fmla="*/ 0 h 6857997"/>
              <a:gd name="connsiteX90" fmla="*/ 4072023 w 4072023"/>
              <a:gd name="connsiteY90" fmla="*/ 6857997 h 6857997"/>
              <a:gd name="connsiteX91" fmla="*/ 0 w 4072023"/>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072023"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4072023" y="0"/>
                </a:lnTo>
                <a:lnTo>
                  <a:pt x="4072023"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18" name="Picture Placeholder 17">
            <a:extLst>
              <a:ext uri="{FF2B5EF4-FFF2-40B4-BE49-F238E27FC236}">
                <a16:creationId xmlns:a16="http://schemas.microsoft.com/office/drawing/2014/main" id="{1D8C10B2-C5B9-8C42-AAE6-7022794E8D33}"/>
              </a:ext>
            </a:extLst>
          </p:cNvPr>
          <p:cNvSpPr>
            <a:spLocks noGrp="1"/>
          </p:cNvSpPr>
          <p:nvPr>
            <p:ph type="pic" sz="quarter" idx="18" hasCustomPrompt="1"/>
          </p:nvPr>
        </p:nvSpPr>
        <p:spPr>
          <a:xfrm>
            <a:off x="8127999" y="0"/>
            <a:ext cx="4076277" cy="6858000"/>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16" name="Text Placeholder 18">
            <a:extLst>
              <a:ext uri="{FF2B5EF4-FFF2-40B4-BE49-F238E27FC236}">
                <a16:creationId xmlns:a16="http://schemas.microsoft.com/office/drawing/2014/main" id="{CAD788D9-156D-3B46-B27B-0C6E941B8270}"/>
              </a:ext>
            </a:extLst>
          </p:cNvPr>
          <p:cNvSpPr>
            <a:spLocks noGrp="1"/>
          </p:cNvSpPr>
          <p:nvPr>
            <p:ph type="body" sz="quarter" idx="21" hasCustomPrompt="1"/>
          </p:nvPr>
        </p:nvSpPr>
        <p:spPr>
          <a:xfrm>
            <a:off x="8146861" y="2600435"/>
            <a:ext cx="4057415" cy="1657129"/>
          </a:xfrm>
          <a:prstGeom prst="rect">
            <a:avLst/>
          </a:prstGeom>
        </p:spPr>
        <p:txBody>
          <a:bodyPr lIns="540000" rIns="540000" anchor="ctr">
            <a:noAutofit/>
          </a:bodyPr>
          <a:lstStyle>
            <a:lvl1pPr marL="0" indent="0" algn="ctr">
              <a:lnSpc>
                <a:spcPct val="85000"/>
              </a:lnSpc>
              <a:spcBef>
                <a:spcPts val="0"/>
              </a:spcBef>
              <a:buNone/>
              <a:defRPr sz="2600" spc="40" baseline="0">
                <a:solidFill>
                  <a:schemeClr val="bg1"/>
                </a:solidFill>
              </a:defRPr>
            </a:lvl1pPr>
          </a:lstStyle>
          <a:p>
            <a:pPr lvl="0"/>
            <a:r>
              <a:rPr lang="en-US" noProof="0"/>
              <a:t>Click to add text</a:t>
            </a:r>
          </a:p>
        </p:txBody>
      </p:sp>
      <p:sp>
        <p:nvSpPr>
          <p:cNvPr id="19" name="Text Placeholder 18">
            <a:extLst>
              <a:ext uri="{FF2B5EF4-FFF2-40B4-BE49-F238E27FC236}">
                <a16:creationId xmlns:a16="http://schemas.microsoft.com/office/drawing/2014/main" id="{9E751731-59C5-B049-9487-248BD0C40892}"/>
              </a:ext>
            </a:extLst>
          </p:cNvPr>
          <p:cNvSpPr>
            <a:spLocks noGrp="1"/>
          </p:cNvSpPr>
          <p:nvPr>
            <p:ph type="body" sz="quarter" idx="26" hasCustomPrompt="1"/>
          </p:nvPr>
        </p:nvSpPr>
        <p:spPr>
          <a:xfrm>
            <a:off x="-8834" y="2600435"/>
            <a:ext cx="4076276" cy="1657129"/>
          </a:xfrm>
          <a:prstGeom prst="rect">
            <a:avLst/>
          </a:prstGeom>
        </p:spPr>
        <p:txBody>
          <a:bodyPr lIns="540000" rIns="540000" anchor="ctr">
            <a:noAutofit/>
          </a:bodyPr>
          <a:lstStyle>
            <a:lvl1pPr marL="0" indent="0" algn="ctr">
              <a:lnSpc>
                <a:spcPct val="85000"/>
              </a:lnSpc>
              <a:spcBef>
                <a:spcPts val="0"/>
              </a:spcBef>
              <a:buNone/>
              <a:defRPr sz="2600" spc="40" baseline="0">
                <a:solidFill>
                  <a:schemeClr val="bg1"/>
                </a:solidFill>
              </a:defRPr>
            </a:lvl1pPr>
          </a:lstStyle>
          <a:p>
            <a:pPr lvl="0"/>
            <a:r>
              <a:rPr lang="en-US" noProof="0"/>
              <a:t>Click to add text</a:t>
            </a:r>
          </a:p>
        </p:txBody>
      </p:sp>
      <p:sp>
        <p:nvSpPr>
          <p:cNvPr id="22" name="Text Placeholder 18">
            <a:extLst>
              <a:ext uri="{FF2B5EF4-FFF2-40B4-BE49-F238E27FC236}">
                <a16:creationId xmlns:a16="http://schemas.microsoft.com/office/drawing/2014/main" id="{2DA0EC46-A30E-6E40-B15A-2A147BD09EBB}"/>
              </a:ext>
            </a:extLst>
          </p:cNvPr>
          <p:cNvSpPr>
            <a:spLocks noGrp="1"/>
          </p:cNvSpPr>
          <p:nvPr>
            <p:ph type="body" sz="quarter" idx="28" hasCustomPrompt="1"/>
          </p:nvPr>
        </p:nvSpPr>
        <p:spPr>
          <a:xfrm>
            <a:off x="4072836" y="2600435"/>
            <a:ext cx="4047138" cy="1657129"/>
          </a:xfrm>
          <a:prstGeom prst="rect">
            <a:avLst/>
          </a:prstGeom>
        </p:spPr>
        <p:txBody>
          <a:bodyPr lIns="540000" rIns="540000" anchor="ctr">
            <a:noAutofit/>
          </a:bodyPr>
          <a:lstStyle>
            <a:lvl1pPr marL="0" indent="0" algn="ctr">
              <a:lnSpc>
                <a:spcPct val="85000"/>
              </a:lnSpc>
              <a:spcBef>
                <a:spcPts val="0"/>
              </a:spcBef>
              <a:buNone/>
              <a:defRPr sz="2600" spc="40" baseline="0">
                <a:solidFill>
                  <a:schemeClr val="bg1"/>
                </a:solidFill>
              </a:defRPr>
            </a:lvl1pPr>
          </a:lstStyle>
          <a:p>
            <a:pPr lvl="0"/>
            <a:r>
              <a:rPr lang="en-US" noProof="0"/>
              <a:t>Click to add text</a:t>
            </a:r>
          </a:p>
        </p:txBody>
      </p:sp>
      <p:sp>
        <p:nvSpPr>
          <p:cNvPr id="11" name="textruta 5">
            <a:extLst>
              <a:ext uri="{FF2B5EF4-FFF2-40B4-BE49-F238E27FC236}">
                <a16:creationId xmlns:a16="http://schemas.microsoft.com/office/drawing/2014/main" id="{11454871-6E41-9045-84A7-31FC43D47801}"/>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right click the image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and use – </a:t>
            </a:r>
            <a:r>
              <a:rPr lang="en-US" sz="900" b="1" noProof="0">
                <a:solidFill>
                  <a:schemeClr val="tx1">
                    <a:lumMod val="65000"/>
                    <a:lumOff val="35000"/>
                  </a:schemeClr>
                </a:solidFill>
                <a:latin typeface="Arial" panose="020B0604020202020204" pitchFamily="34" charset="0"/>
                <a:cs typeface="Arial" panose="020B0604020202020204" pitchFamily="34" charset="0"/>
              </a:rPr>
              <a:t>S</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2" name="textruta 11">
            <a:extLst>
              <a:ext uri="{FF2B5EF4-FFF2-40B4-BE49-F238E27FC236}">
                <a16:creationId xmlns:a16="http://schemas.microsoft.com/office/drawing/2014/main" id="{8E1720B2-EFAF-B84F-B64E-421B9C701D7D}"/>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Format Background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Solid fill</a:t>
            </a:r>
            <a:r>
              <a:rPr lang="en-US" sz="900" baseline="0" noProof="0">
                <a:solidFill>
                  <a:schemeClr val="tx1">
                    <a:lumMod val="65000"/>
                    <a:lumOff val="35000"/>
                  </a:schemeClr>
                </a:solidFill>
                <a:latin typeface="Arial" panose="020B0604020202020204" pitchFamily="34" charset="0"/>
                <a:cs typeface="Arial" panose="020B0604020202020204" pitchFamily="34" charset="0"/>
              </a:rPr>
              <a:t> –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p:txBody>
      </p:sp>
      <p:sp>
        <p:nvSpPr>
          <p:cNvPr id="13" name="Rektangel 12">
            <a:extLst>
              <a:ext uri="{FF2B5EF4-FFF2-40B4-BE49-F238E27FC236}">
                <a16:creationId xmlns:a16="http://schemas.microsoft.com/office/drawing/2014/main" id="{5A2B0DFE-5964-6446-982D-1886963B932D}"/>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ktangel 13">
            <a:extLst>
              <a:ext uri="{FF2B5EF4-FFF2-40B4-BE49-F238E27FC236}">
                <a16:creationId xmlns:a16="http://schemas.microsoft.com/office/drawing/2014/main" id="{D05655AB-CE15-6D47-8CB8-6546336F9E01}"/>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Platshållare för datum 3">
            <a:extLst>
              <a:ext uri="{FF2B5EF4-FFF2-40B4-BE49-F238E27FC236}">
                <a16:creationId xmlns:a16="http://schemas.microsoft.com/office/drawing/2014/main" id="{5F82BC1C-B4A5-2943-B1F7-2C1E6F11224B}"/>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bg1"/>
                </a:solidFill>
              </a:defRPr>
            </a:lvl1pPr>
          </a:lstStyle>
          <a:p>
            <a:r>
              <a:rPr lang="nb-NO"/>
              <a:t>2/02/2022</a:t>
            </a:r>
            <a:endParaRPr lang="en-US"/>
          </a:p>
        </p:txBody>
      </p:sp>
      <p:sp>
        <p:nvSpPr>
          <p:cNvPr id="17" name="Platshållare för sidfot 4">
            <a:extLst>
              <a:ext uri="{FF2B5EF4-FFF2-40B4-BE49-F238E27FC236}">
                <a16:creationId xmlns:a16="http://schemas.microsoft.com/office/drawing/2014/main" id="{34176E80-8CD3-D446-B2F2-66C3A2315ACE}"/>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bg1"/>
                </a:solidFill>
              </a:defRPr>
            </a:lvl1pPr>
          </a:lstStyle>
          <a:p>
            <a:r>
              <a:rPr lang="en-US"/>
              <a:t>Go to header/footer to change text </a:t>
            </a:r>
          </a:p>
        </p:txBody>
      </p:sp>
      <p:sp>
        <p:nvSpPr>
          <p:cNvPr id="20" name="Platshållare för bildnummer 5">
            <a:extLst>
              <a:ext uri="{FF2B5EF4-FFF2-40B4-BE49-F238E27FC236}">
                <a16:creationId xmlns:a16="http://schemas.microsoft.com/office/drawing/2014/main" id="{0452F84B-9D3A-DF46-B5DC-59D2BAE7C253}"/>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bg1"/>
                </a:solidFill>
              </a:defRPr>
            </a:lvl1pPr>
          </a:lstStyle>
          <a:p>
            <a:fld id="{EF8DBD5B-30F9-4F9C-AE39-E065C1AC514D}" type="slidenum">
              <a:rPr lang="en-US" smtClean="0"/>
              <a:pPr/>
              <a:t>‹#›</a:t>
            </a:fld>
            <a:endParaRPr lang="en-US"/>
          </a:p>
        </p:txBody>
      </p:sp>
      <p:sp>
        <p:nvSpPr>
          <p:cNvPr id="23" name="Text Placeholder 4">
            <a:extLst>
              <a:ext uri="{FF2B5EF4-FFF2-40B4-BE49-F238E27FC236}">
                <a16:creationId xmlns:a16="http://schemas.microsoft.com/office/drawing/2014/main" id="{DFEC13B5-DF4A-1E41-ADC4-C58B38BA57F6}"/>
              </a:ext>
            </a:extLst>
          </p:cNvPr>
          <p:cNvSpPr>
            <a:spLocks noGrp="1"/>
          </p:cNvSpPr>
          <p:nvPr>
            <p:ph type="body" sz="quarter" idx="16" hasCustomPrompt="1"/>
          </p:nvPr>
        </p:nvSpPr>
        <p:spPr>
          <a:xfrm rot="5400000">
            <a:off x="10901730" y="803644"/>
            <a:ext cx="2093913" cy="486626"/>
          </a:xfrm>
        </p:spPr>
        <p:txBody>
          <a:bodyPr lIns="180000" tIns="180000" rIns="0" bIns="180000" anchor="ctr">
            <a:spAutoFit/>
          </a:bodyPr>
          <a:lstStyle>
            <a:lvl1pPr marL="6350" indent="0" algn="l">
              <a:buNone/>
              <a:defRPr sz="800">
                <a:solidFill>
                  <a:schemeClr val="bg1"/>
                </a:solidFill>
              </a:defRPr>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
        <p:nvSpPr>
          <p:cNvPr id="24" name="Text Placeholder 4">
            <a:extLst>
              <a:ext uri="{FF2B5EF4-FFF2-40B4-BE49-F238E27FC236}">
                <a16:creationId xmlns:a16="http://schemas.microsoft.com/office/drawing/2014/main" id="{E2CCC3D8-EC70-8647-821E-C44326AA93C7}"/>
              </a:ext>
            </a:extLst>
          </p:cNvPr>
          <p:cNvSpPr>
            <a:spLocks noGrp="1"/>
          </p:cNvSpPr>
          <p:nvPr>
            <p:ph type="body" sz="quarter" idx="29" hasCustomPrompt="1"/>
          </p:nvPr>
        </p:nvSpPr>
        <p:spPr>
          <a:xfrm rot="5400000">
            <a:off x="6848567" y="803645"/>
            <a:ext cx="2093913" cy="486626"/>
          </a:xfrm>
        </p:spPr>
        <p:txBody>
          <a:bodyPr lIns="180000" tIns="180000" rIns="0" bIns="180000" anchor="ctr">
            <a:spAutoFit/>
          </a:bodyPr>
          <a:lstStyle>
            <a:lvl1pPr marL="6350" indent="0" algn="l">
              <a:buNone/>
              <a:defRPr sz="800">
                <a:solidFill>
                  <a:schemeClr val="bg1"/>
                </a:solidFill>
              </a:defRPr>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
        <p:nvSpPr>
          <p:cNvPr id="26" name="Text Placeholder 4">
            <a:extLst>
              <a:ext uri="{FF2B5EF4-FFF2-40B4-BE49-F238E27FC236}">
                <a16:creationId xmlns:a16="http://schemas.microsoft.com/office/drawing/2014/main" id="{B3AFB980-8481-1048-B1F9-E5F80CF85165}"/>
              </a:ext>
            </a:extLst>
          </p:cNvPr>
          <p:cNvSpPr>
            <a:spLocks noGrp="1"/>
          </p:cNvSpPr>
          <p:nvPr>
            <p:ph type="body" sz="quarter" idx="30" hasCustomPrompt="1"/>
          </p:nvPr>
        </p:nvSpPr>
        <p:spPr>
          <a:xfrm rot="5400000">
            <a:off x="2781758" y="803645"/>
            <a:ext cx="2093913" cy="486626"/>
          </a:xfrm>
        </p:spPr>
        <p:txBody>
          <a:bodyPr lIns="180000" tIns="180000" rIns="0" bIns="180000" anchor="ctr">
            <a:spAutoFit/>
          </a:bodyPr>
          <a:lstStyle>
            <a:lvl1pPr marL="6350" indent="0" algn="l">
              <a:buNone/>
              <a:defRPr sz="800">
                <a:solidFill>
                  <a:schemeClr val="bg1"/>
                </a:solidFill>
              </a:defRPr>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3779890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Title Start Image">
    <p:bg>
      <p:bgPr>
        <a:solidFill>
          <a:schemeClr val="bg1"/>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65EEAE91-E57E-6747-89AA-18B1431204B2}"/>
              </a:ext>
            </a:extLst>
          </p:cNvPr>
          <p:cNvSpPr>
            <a:spLocks noGrp="1"/>
          </p:cNvSpPr>
          <p:nvPr>
            <p:ph type="pic" sz="quarter" idx="13" hasCustomPrompt="1"/>
          </p:nvPr>
        </p:nvSpPr>
        <p:spPr>
          <a:xfrm>
            <a:off x="3" y="3"/>
            <a:ext cx="12191998" cy="6857998"/>
          </a:xfrm>
          <a:custGeom>
            <a:avLst/>
            <a:gdLst>
              <a:gd name="connsiteX0" fmla="*/ 936965 w 12191998"/>
              <a:gd name="connsiteY0" fmla="*/ 389410 h 6857998"/>
              <a:gd name="connsiteX1" fmla="*/ 957275 w 12191998"/>
              <a:gd name="connsiteY1" fmla="*/ 449691 h 6857998"/>
              <a:gd name="connsiteX2" fmla="*/ 917304 w 12191998"/>
              <a:gd name="connsiteY2" fmla="*/ 449691 h 6857998"/>
              <a:gd name="connsiteX3" fmla="*/ 1553818 w 12191998"/>
              <a:gd name="connsiteY3" fmla="*/ 389410 h 6857998"/>
              <a:gd name="connsiteX4" fmla="*/ 1574127 w 12191998"/>
              <a:gd name="connsiteY4" fmla="*/ 449690 h 6857998"/>
              <a:gd name="connsiteX5" fmla="*/ 1534156 w 12191998"/>
              <a:gd name="connsiteY5" fmla="*/ 449690 h 6857998"/>
              <a:gd name="connsiteX6" fmla="*/ 1029007 w 12191998"/>
              <a:gd name="connsiteY6" fmla="*/ 356677 h 6857998"/>
              <a:gd name="connsiteX7" fmla="*/ 1029007 w 12191998"/>
              <a:gd name="connsiteY7" fmla="*/ 513753 h 6857998"/>
              <a:gd name="connsiteX8" fmla="*/ 1065413 w 12191998"/>
              <a:gd name="connsiteY8" fmla="*/ 513753 h 6857998"/>
              <a:gd name="connsiteX9" fmla="*/ 1065413 w 12191998"/>
              <a:gd name="connsiteY9" fmla="*/ 416850 h 6857998"/>
              <a:gd name="connsiteX10" fmla="*/ 1127963 w 12191998"/>
              <a:gd name="connsiteY10" fmla="*/ 513429 h 6857998"/>
              <a:gd name="connsiteX11" fmla="*/ 1127963 w 12191998"/>
              <a:gd name="connsiteY11" fmla="*/ 513753 h 6857998"/>
              <a:gd name="connsiteX12" fmla="*/ 1165665 w 12191998"/>
              <a:gd name="connsiteY12" fmla="*/ 513753 h 6857998"/>
              <a:gd name="connsiteX13" fmla="*/ 1165557 w 12191998"/>
              <a:gd name="connsiteY13" fmla="*/ 479831 h 6857998"/>
              <a:gd name="connsiteX14" fmla="*/ 1165341 w 12191998"/>
              <a:gd name="connsiteY14" fmla="*/ 356677 h 6857998"/>
              <a:gd name="connsiteX15" fmla="*/ 1129151 w 12191998"/>
              <a:gd name="connsiteY15" fmla="*/ 356677 h 6857998"/>
              <a:gd name="connsiteX16" fmla="*/ 1129151 w 12191998"/>
              <a:gd name="connsiteY16" fmla="*/ 455416 h 6857998"/>
              <a:gd name="connsiteX17" fmla="*/ 1066062 w 12191998"/>
              <a:gd name="connsiteY17" fmla="*/ 356677 h 6857998"/>
              <a:gd name="connsiteX18" fmla="*/ 913306 w 12191998"/>
              <a:gd name="connsiteY18" fmla="*/ 356677 h 6857998"/>
              <a:gd name="connsiteX19" fmla="*/ 858967 w 12191998"/>
              <a:gd name="connsiteY19" fmla="*/ 513753 h 6857998"/>
              <a:gd name="connsiteX20" fmla="*/ 897318 w 12191998"/>
              <a:gd name="connsiteY20" fmla="*/ 513753 h 6857998"/>
              <a:gd name="connsiteX21" fmla="*/ 907257 w 12191998"/>
              <a:gd name="connsiteY21" fmla="*/ 481668 h 6857998"/>
              <a:gd name="connsiteX22" fmla="*/ 967430 w 12191998"/>
              <a:gd name="connsiteY22" fmla="*/ 481668 h 6857998"/>
              <a:gd name="connsiteX23" fmla="*/ 977693 w 12191998"/>
              <a:gd name="connsiteY23" fmla="*/ 513753 h 6857998"/>
              <a:gd name="connsiteX24" fmla="*/ 1015503 w 12191998"/>
              <a:gd name="connsiteY24" fmla="*/ 513753 h 6857998"/>
              <a:gd name="connsiteX25" fmla="*/ 959543 w 12191998"/>
              <a:gd name="connsiteY25" fmla="*/ 356677 h 6857998"/>
              <a:gd name="connsiteX26" fmla="*/ 620219 w 12191998"/>
              <a:gd name="connsiteY26" fmla="*/ 356677 h 6857998"/>
              <a:gd name="connsiteX27" fmla="*/ 571498 w 12191998"/>
              <a:gd name="connsiteY27" fmla="*/ 404426 h 6857998"/>
              <a:gd name="connsiteX28" fmla="*/ 620219 w 12191998"/>
              <a:gd name="connsiteY28" fmla="*/ 450231 h 6857998"/>
              <a:gd name="connsiteX29" fmla="*/ 657382 w 12191998"/>
              <a:gd name="connsiteY29" fmla="*/ 450231 h 6857998"/>
              <a:gd name="connsiteX30" fmla="*/ 671534 w 12191998"/>
              <a:gd name="connsiteY30" fmla="*/ 464815 h 6857998"/>
              <a:gd name="connsiteX31" fmla="*/ 657382 w 12191998"/>
              <a:gd name="connsiteY31" fmla="*/ 479399 h 6857998"/>
              <a:gd name="connsiteX32" fmla="*/ 577764 w 12191998"/>
              <a:gd name="connsiteY32" fmla="*/ 479399 h 6857998"/>
              <a:gd name="connsiteX33" fmla="*/ 577764 w 12191998"/>
              <a:gd name="connsiteY33" fmla="*/ 513753 h 6857998"/>
              <a:gd name="connsiteX34" fmla="*/ 655977 w 12191998"/>
              <a:gd name="connsiteY34" fmla="*/ 513753 h 6857998"/>
              <a:gd name="connsiteX35" fmla="*/ 705347 w 12191998"/>
              <a:gd name="connsiteY35" fmla="*/ 464815 h 6857998"/>
              <a:gd name="connsiteX36" fmla="*/ 662999 w 12191998"/>
              <a:gd name="connsiteY36" fmla="*/ 419010 h 6857998"/>
              <a:gd name="connsiteX37" fmla="*/ 620219 w 12191998"/>
              <a:gd name="connsiteY37" fmla="*/ 419010 h 6857998"/>
              <a:gd name="connsiteX38" fmla="*/ 605419 w 12191998"/>
              <a:gd name="connsiteY38" fmla="*/ 404426 h 6857998"/>
              <a:gd name="connsiteX39" fmla="*/ 620219 w 12191998"/>
              <a:gd name="connsiteY39" fmla="*/ 389842 h 6857998"/>
              <a:gd name="connsiteX40" fmla="*/ 694436 w 12191998"/>
              <a:gd name="connsiteY40" fmla="*/ 389842 h 6857998"/>
              <a:gd name="connsiteX41" fmla="*/ 694436 w 12191998"/>
              <a:gd name="connsiteY41" fmla="*/ 356677 h 6857998"/>
              <a:gd name="connsiteX42" fmla="*/ 1530159 w 12191998"/>
              <a:gd name="connsiteY42" fmla="*/ 356676 h 6857998"/>
              <a:gd name="connsiteX43" fmla="*/ 1475928 w 12191998"/>
              <a:gd name="connsiteY43" fmla="*/ 513752 h 6857998"/>
              <a:gd name="connsiteX44" fmla="*/ 1514278 w 12191998"/>
              <a:gd name="connsiteY44" fmla="*/ 513752 h 6857998"/>
              <a:gd name="connsiteX45" fmla="*/ 1524217 w 12191998"/>
              <a:gd name="connsiteY45" fmla="*/ 481668 h 6857998"/>
              <a:gd name="connsiteX46" fmla="*/ 1584390 w 12191998"/>
              <a:gd name="connsiteY46" fmla="*/ 481668 h 6857998"/>
              <a:gd name="connsiteX47" fmla="*/ 1594653 w 12191998"/>
              <a:gd name="connsiteY47" fmla="*/ 513752 h 6857998"/>
              <a:gd name="connsiteX48" fmla="*/ 1632356 w 12191998"/>
              <a:gd name="connsiteY48" fmla="*/ 513752 h 6857998"/>
              <a:gd name="connsiteX49" fmla="*/ 1576396 w 12191998"/>
              <a:gd name="connsiteY49" fmla="*/ 356676 h 6857998"/>
              <a:gd name="connsiteX50" fmla="*/ 1236424 w 12191998"/>
              <a:gd name="connsiteY50" fmla="*/ 356676 h 6857998"/>
              <a:gd name="connsiteX51" fmla="*/ 1187702 w 12191998"/>
              <a:gd name="connsiteY51" fmla="*/ 404426 h 6857998"/>
              <a:gd name="connsiteX52" fmla="*/ 1236424 w 12191998"/>
              <a:gd name="connsiteY52" fmla="*/ 450231 h 6857998"/>
              <a:gd name="connsiteX53" fmla="*/ 1273587 w 12191998"/>
              <a:gd name="connsiteY53" fmla="*/ 450231 h 6857998"/>
              <a:gd name="connsiteX54" fmla="*/ 1287739 w 12191998"/>
              <a:gd name="connsiteY54" fmla="*/ 464815 h 6857998"/>
              <a:gd name="connsiteX55" fmla="*/ 1273587 w 12191998"/>
              <a:gd name="connsiteY55" fmla="*/ 479399 h 6857998"/>
              <a:gd name="connsiteX56" fmla="*/ 1194076 w 12191998"/>
              <a:gd name="connsiteY56" fmla="*/ 479399 h 6857998"/>
              <a:gd name="connsiteX57" fmla="*/ 1194076 w 12191998"/>
              <a:gd name="connsiteY57" fmla="*/ 513752 h 6857998"/>
              <a:gd name="connsiteX58" fmla="*/ 1272290 w 12191998"/>
              <a:gd name="connsiteY58" fmla="*/ 513752 h 6857998"/>
              <a:gd name="connsiteX59" fmla="*/ 1321660 w 12191998"/>
              <a:gd name="connsiteY59" fmla="*/ 464815 h 6857998"/>
              <a:gd name="connsiteX60" fmla="*/ 1279204 w 12191998"/>
              <a:gd name="connsiteY60" fmla="*/ 419010 h 6857998"/>
              <a:gd name="connsiteX61" fmla="*/ 1236424 w 12191998"/>
              <a:gd name="connsiteY61" fmla="*/ 419010 h 6857998"/>
              <a:gd name="connsiteX62" fmla="*/ 1221624 w 12191998"/>
              <a:gd name="connsiteY62" fmla="*/ 404426 h 6857998"/>
              <a:gd name="connsiteX63" fmla="*/ 1236424 w 12191998"/>
              <a:gd name="connsiteY63" fmla="*/ 389842 h 6857998"/>
              <a:gd name="connsiteX64" fmla="*/ 1310641 w 12191998"/>
              <a:gd name="connsiteY64" fmla="*/ 389842 h 6857998"/>
              <a:gd name="connsiteX65" fmla="*/ 1310641 w 12191998"/>
              <a:gd name="connsiteY65" fmla="*/ 356676 h 6857998"/>
              <a:gd name="connsiteX66" fmla="*/ 726522 w 12191998"/>
              <a:gd name="connsiteY66" fmla="*/ 356568 h 6857998"/>
              <a:gd name="connsiteX67" fmla="*/ 726522 w 12191998"/>
              <a:gd name="connsiteY67" fmla="*/ 513752 h 6857998"/>
              <a:gd name="connsiteX68" fmla="*/ 762712 w 12191998"/>
              <a:gd name="connsiteY68" fmla="*/ 513752 h 6857998"/>
              <a:gd name="connsiteX69" fmla="*/ 762712 w 12191998"/>
              <a:gd name="connsiteY69" fmla="*/ 447422 h 6857998"/>
              <a:gd name="connsiteX70" fmla="*/ 814351 w 12191998"/>
              <a:gd name="connsiteY70" fmla="*/ 513752 h 6857998"/>
              <a:gd name="connsiteX71" fmla="*/ 856699 w 12191998"/>
              <a:gd name="connsiteY71" fmla="*/ 513752 h 6857998"/>
              <a:gd name="connsiteX72" fmla="*/ 797174 w 12191998"/>
              <a:gd name="connsiteY72" fmla="*/ 435214 h 6857998"/>
              <a:gd name="connsiteX73" fmla="*/ 856699 w 12191998"/>
              <a:gd name="connsiteY73" fmla="*/ 356568 h 6857998"/>
              <a:gd name="connsiteX74" fmla="*/ 814351 w 12191998"/>
              <a:gd name="connsiteY74" fmla="*/ 356568 h 6857998"/>
              <a:gd name="connsiteX75" fmla="*/ 762712 w 12191998"/>
              <a:gd name="connsiteY75" fmla="*/ 422899 h 6857998"/>
              <a:gd name="connsiteX76" fmla="*/ 762712 w 12191998"/>
              <a:gd name="connsiteY76" fmla="*/ 356568 h 6857998"/>
              <a:gd name="connsiteX77" fmla="*/ 1343374 w 12191998"/>
              <a:gd name="connsiteY77" fmla="*/ 356568 h 6857998"/>
              <a:gd name="connsiteX78" fmla="*/ 1343374 w 12191998"/>
              <a:gd name="connsiteY78" fmla="*/ 513752 h 6857998"/>
              <a:gd name="connsiteX79" fmla="*/ 1379673 w 12191998"/>
              <a:gd name="connsiteY79" fmla="*/ 513752 h 6857998"/>
              <a:gd name="connsiteX80" fmla="*/ 1379673 w 12191998"/>
              <a:gd name="connsiteY80" fmla="*/ 447422 h 6857998"/>
              <a:gd name="connsiteX81" fmla="*/ 1431311 w 12191998"/>
              <a:gd name="connsiteY81" fmla="*/ 513752 h 6857998"/>
              <a:gd name="connsiteX82" fmla="*/ 1473551 w 12191998"/>
              <a:gd name="connsiteY82" fmla="*/ 513752 h 6857998"/>
              <a:gd name="connsiteX83" fmla="*/ 1414134 w 12191998"/>
              <a:gd name="connsiteY83" fmla="*/ 435214 h 6857998"/>
              <a:gd name="connsiteX84" fmla="*/ 1473551 w 12191998"/>
              <a:gd name="connsiteY84" fmla="*/ 356568 h 6857998"/>
              <a:gd name="connsiteX85" fmla="*/ 1431311 w 12191998"/>
              <a:gd name="connsiteY85" fmla="*/ 356568 h 6857998"/>
              <a:gd name="connsiteX86" fmla="*/ 1379673 w 12191998"/>
              <a:gd name="connsiteY86" fmla="*/ 422899 h 6857998"/>
              <a:gd name="connsiteX87" fmla="*/ 1379673 w 12191998"/>
              <a:gd name="connsiteY87" fmla="*/ 356568 h 6857998"/>
              <a:gd name="connsiteX88" fmla="*/ 0 w 12191998"/>
              <a:gd name="connsiteY88" fmla="*/ 0 h 6857998"/>
              <a:gd name="connsiteX89" fmla="*/ 12191998 w 12191998"/>
              <a:gd name="connsiteY89" fmla="*/ 0 h 6857998"/>
              <a:gd name="connsiteX90" fmla="*/ 12191998 w 12191998"/>
              <a:gd name="connsiteY90" fmla="*/ 6857998 h 6857998"/>
              <a:gd name="connsiteX91" fmla="*/ 0 w 12191998"/>
              <a:gd name="connsiteY91"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8" h="6857998">
                <a:moveTo>
                  <a:pt x="936965" y="389410"/>
                </a:moveTo>
                <a:lnTo>
                  <a:pt x="957275" y="449691"/>
                </a:lnTo>
                <a:lnTo>
                  <a:pt x="917304" y="449691"/>
                </a:lnTo>
                <a:close/>
                <a:moveTo>
                  <a:pt x="1553818" y="389410"/>
                </a:moveTo>
                <a:lnTo>
                  <a:pt x="1574127" y="449690"/>
                </a:lnTo>
                <a:lnTo>
                  <a:pt x="1534156" y="449690"/>
                </a:lnTo>
                <a:close/>
                <a:moveTo>
                  <a:pt x="1029007" y="356677"/>
                </a:moveTo>
                <a:lnTo>
                  <a:pt x="1029007" y="513753"/>
                </a:lnTo>
                <a:lnTo>
                  <a:pt x="1065413" y="513753"/>
                </a:lnTo>
                <a:lnTo>
                  <a:pt x="1065413" y="416850"/>
                </a:lnTo>
                <a:lnTo>
                  <a:pt x="1127963" y="513429"/>
                </a:lnTo>
                <a:lnTo>
                  <a:pt x="1127963" y="513753"/>
                </a:lnTo>
                <a:lnTo>
                  <a:pt x="1165665" y="513753"/>
                </a:lnTo>
                <a:lnTo>
                  <a:pt x="1165557" y="479831"/>
                </a:lnTo>
                <a:lnTo>
                  <a:pt x="1165341" y="356677"/>
                </a:lnTo>
                <a:lnTo>
                  <a:pt x="1129151" y="356677"/>
                </a:lnTo>
                <a:lnTo>
                  <a:pt x="1129151" y="455416"/>
                </a:lnTo>
                <a:lnTo>
                  <a:pt x="1066062" y="356677"/>
                </a:lnTo>
                <a:close/>
                <a:moveTo>
                  <a:pt x="913306" y="356677"/>
                </a:moveTo>
                <a:lnTo>
                  <a:pt x="858967" y="513753"/>
                </a:lnTo>
                <a:lnTo>
                  <a:pt x="897318" y="513753"/>
                </a:lnTo>
                <a:lnTo>
                  <a:pt x="907257" y="481668"/>
                </a:lnTo>
                <a:lnTo>
                  <a:pt x="967430" y="481668"/>
                </a:lnTo>
                <a:lnTo>
                  <a:pt x="977693" y="513753"/>
                </a:lnTo>
                <a:lnTo>
                  <a:pt x="1015503" y="513753"/>
                </a:lnTo>
                <a:lnTo>
                  <a:pt x="959543" y="356677"/>
                </a:lnTo>
                <a:close/>
                <a:moveTo>
                  <a:pt x="620219" y="356677"/>
                </a:moveTo>
                <a:cubicBezTo>
                  <a:pt x="589863" y="356677"/>
                  <a:pt x="571498" y="374393"/>
                  <a:pt x="571498" y="404426"/>
                </a:cubicBezTo>
                <a:cubicBezTo>
                  <a:pt x="571498" y="434458"/>
                  <a:pt x="592780" y="450231"/>
                  <a:pt x="620219" y="450231"/>
                </a:cubicBezTo>
                <a:lnTo>
                  <a:pt x="657382" y="450231"/>
                </a:lnTo>
                <a:cubicBezTo>
                  <a:pt x="666780" y="450231"/>
                  <a:pt x="671534" y="457361"/>
                  <a:pt x="671534" y="464815"/>
                </a:cubicBezTo>
                <a:cubicBezTo>
                  <a:pt x="671534" y="472485"/>
                  <a:pt x="666780" y="479399"/>
                  <a:pt x="657382" y="479399"/>
                </a:cubicBezTo>
                <a:lnTo>
                  <a:pt x="577764" y="479399"/>
                </a:lnTo>
                <a:lnTo>
                  <a:pt x="577764" y="513753"/>
                </a:lnTo>
                <a:lnTo>
                  <a:pt x="655977" y="513753"/>
                </a:lnTo>
                <a:cubicBezTo>
                  <a:pt x="686982" y="513753"/>
                  <a:pt x="705347" y="496684"/>
                  <a:pt x="705347" y="464815"/>
                </a:cubicBezTo>
                <a:cubicBezTo>
                  <a:pt x="705347" y="436079"/>
                  <a:pt x="686982" y="419010"/>
                  <a:pt x="662999" y="419010"/>
                </a:cubicBezTo>
                <a:lnTo>
                  <a:pt x="620219" y="419010"/>
                </a:lnTo>
                <a:cubicBezTo>
                  <a:pt x="610173" y="419010"/>
                  <a:pt x="605419" y="412096"/>
                  <a:pt x="605419" y="404426"/>
                </a:cubicBezTo>
                <a:cubicBezTo>
                  <a:pt x="605419" y="396756"/>
                  <a:pt x="610173" y="389842"/>
                  <a:pt x="620219" y="389842"/>
                </a:cubicBezTo>
                <a:lnTo>
                  <a:pt x="694436" y="389842"/>
                </a:lnTo>
                <a:lnTo>
                  <a:pt x="694436" y="356677"/>
                </a:lnTo>
                <a:close/>
                <a:moveTo>
                  <a:pt x="1530159" y="356676"/>
                </a:moveTo>
                <a:lnTo>
                  <a:pt x="1475928" y="513752"/>
                </a:lnTo>
                <a:lnTo>
                  <a:pt x="1514278" y="513752"/>
                </a:lnTo>
                <a:lnTo>
                  <a:pt x="1524217" y="481668"/>
                </a:lnTo>
                <a:lnTo>
                  <a:pt x="1584390" y="481668"/>
                </a:lnTo>
                <a:lnTo>
                  <a:pt x="1594653" y="513752"/>
                </a:lnTo>
                <a:lnTo>
                  <a:pt x="1632356" y="513752"/>
                </a:lnTo>
                <a:lnTo>
                  <a:pt x="1576396" y="356676"/>
                </a:lnTo>
                <a:close/>
                <a:moveTo>
                  <a:pt x="1236424" y="356676"/>
                </a:moveTo>
                <a:cubicBezTo>
                  <a:pt x="1206176" y="356676"/>
                  <a:pt x="1187702" y="374393"/>
                  <a:pt x="1187702" y="404426"/>
                </a:cubicBezTo>
                <a:cubicBezTo>
                  <a:pt x="1187702" y="434458"/>
                  <a:pt x="1208984" y="450231"/>
                  <a:pt x="1236424" y="450231"/>
                </a:cubicBezTo>
                <a:lnTo>
                  <a:pt x="1273587" y="450231"/>
                </a:lnTo>
                <a:cubicBezTo>
                  <a:pt x="1282985" y="450231"/>
                  <a:pt x="1287739" y="457360"/>
                  <a:pt x="1287739" y="464815"/>
                </a:cubicBezTo>
                <a:cubicBezTo>
                  <a:pt x="1287739" y="472485"/>
                  <a:pt x="1282985" y="479399"/>
                  <a:pt x="1273587" y="479399"/>
                </a:cubicBezTo>
                <a:lnTo>
                  <a:pt x="1194076" y="479399"/>
                </a:lnTo>
                <a:lnTo>
                  <a:pt x="1194076" y="513752"/>
                </a:lnTo>
                <a:lnTo>
                  <a:pt x="1272290" y="513752"/>
                </a:lnTo>
                <a:cubicBezTo>
                  <a:pt x="1303295" y="513752"/>
                  <a:pt x="1321660" y="496684"/>
                  <a:pt x="1321660" y="464815"/>
                </a:cubicBezTo>
                <a:cubicBezTo>
                  <a:pt x="1321660" y="436079"/>
                  <a:pt x="1303187" y="419010"/>
                  <a:pt x="1279204" y="419010"/>
                </a:cubicBezTo>
                <a:lnTo>
                  <a:pt x="1236424" y="419010"/>
                </a:lnTo>
                <a:cubicBezTo>
                  <a:pt x="1226377" y="419010"/>
                  <a:pt x="1221624" y="412096"/>
                  <a:pt x="1221624" y="404426"/>
                </a:cubicBezTo>
                <a:cubicBezTo>
                  <a:pt x="1221624" y="396756"/>
                  <a:pt x="1226377" y="389842"/>
                  <a:pt x="1236424" y="389842"/>
                </a:cubicBezTo>
                <a:lnTo>
                  <a:pt x="1310641" y="389842"/>
                </a:lnTo>
                <a:lnTo>
                  <a:pt x="1310641" y="356676"/>
                </a:lnTo>
                <a:close/>
                <a:moveTo>
                  <a:pt x="726522" y="356568"/>
                </a:moveTo>
                <a:lnTo>
                  <a:pt x="726522" y="513752"/>
                </a:lnTo>
                <a:lnTo>
                  <a:pt x="762712" y="513752"/>
                </a:lnTo>
                <a:lnTo>
                  <a:pt x="762712" y="447422"/>
                </a:lnTo>
                <a:lnTo>
                  <a:pt x="814351" y="513752"/>
                </a:lnTo>
                <a:lnTo>
                  <a:pt x="856699" y="513752"/>
                </a:lnTo>
                <a:lnTo>
                  <a:pt x="797174" y="435214"/>
                </a:lnTo>
                <a:lnTo>
                  <a:pt x="856699" y="356568"/>
                </a:lnTo>
                <a:lnTo>
                  <a:pt x="814351" y="356568"/>
                </a:lnTo>
                <a:lnTo>
                  <a:pt x="762712" y="422899"/>
                </a:lnTo>
                <a:lnTo>
                  <a:pt x="762712" y="356568"/>
                </a:lnTo>
                <a:close/>
                <a:moveTo>
                  <a:pt x="1343374" y="356568"/>
                </a:moveTo>
                <a:lnTo>
                  <a:pt x="1343374" y="513752"/>
                </a:lnTo>
                <a:lnTo>
                  <a:pt x="1379673" y="513752"/>
                </a:lnTo>
                <a:lnTo>
                  <a:pt x="1379673" y="447422"/>
                </a:lnTo>
                <a:lnTo>
                  <a:pt x="1431311" y="513752"/>
                </a:lnTo>
                <a:lnTo>
                  <a:pt x="1473551" y="513752"/>
                </a:lnTo>
                <a:lnTo>
                  <a:pt x="1414134" y="435214"/>
                </a:lnTo>
                <a:lnTo>
                  <a:pt x="1473551" y="356568"/>
                </a:lnTo>
                <a:lnTo>
                  <a:pt x="1431311" y="356568"/>
                </a:lnTo>
                <a:lnTo>
                  <a:pt x="1379673" y="422899"/>
                </a:lnTo>
                <a:lnTo>
                  <a:pt x="1379673" y="356568"/>
                </a:lnTo>
                <a:close/>
                <a:moveTo>
                  <a:pt x="0" y="0"/>
                </a:moveTo>
                <a:lnTo>
                  <a:pt x="12191998" y="0"/>
                </a:lnTo>
                <a:lnTo>
                  <a:pt x="12191998" y="6857998"/>
                </a:lnTo>
                <a:lnTo>
                  <a:pt x="0" y="6857998"/>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14" name="Text Placeholder 18">
            <a:extLst>
              <a:ext uri="{FF2B5EF4-FFF2-40B4-BE49-F238E27FC236}">
                <a16:creationId xmlns:a16="http://schemas.microsoft.com/office/drawing/2014/main" id="{CB22D302-BA64-604C-A387-9C7AFEFF2E74}"/>
              </a:ext>
            </a:extLst>
          </p:cNvPr>
          <p:cNvSpPr>
            <a:spLocks noGrp="1"/>
          </p:cNvSpPr>
          <p:nvPr>
            <p:ph type="body" sz="quarter" idx="14" hasCustomPrompt="1"/>
          </p:nvPr>
        </p:nvSpPr>
        <p:spPr>
          <a:xfrm>
            <a:off x="576000" y="1845591"/>
            <a:ext cx="5665788" cy="1903912"/>
          </a:xfrm>
          <a:prstGeom prst="rect">
            <a:avLst/>
          </a:prstGeom>
        </p:spPr>
        <p:txBody>
          <a:bodyPr anchor="b">
            <a:noAutofit/>
          </a:bodyPr>
          <a:lstStyle>
            <a:lvl1pPr marL="0" indent="0">
              <a:lnSpc>
                <a:spcPct val="85000"/>
              </a:lnSpc>
              <a:spcBef>
                <a:spcPts val="0"/>
              </a:spcBef>
              <a:buNone/>
              <a:defRPr sz="4200" spc="40" baseline="0">
                <a:solidFill>
                  <a:schemeClr val="bg1"/>
                </a:solidFill>
              </a:defRPr>
            </a:lvl1pPr>
          </a:lstStyle>
          <a:p>
            <a:pPr lvl="0"/>
            <a:r>
              <a:rPr lang="en-US" noProof="0"/>
              <a:t>Click to add a headline </a:t>
            </a:r>
            <a:br>
              <a:rPr lang="en-US" noProof="0"/>
            </a:br>
            <a:r>
              <a:rPr lang="en-US" noProof="0"/>
              <a:t>of maximum two lines</a:t>
            </a:r>
          </a:p>
        </p:txBody>
      </p:sp>
      <p:sp>
        <p:nvSpPr>
          <p:cNvPr id="15" name="Text Placeholder 18">
            <a:extLst>
              <a:ext uri="{FF2B5EF4-FFF2-40B4-BE49-F238E27FC236}">
                <a16:creationId xmlns:a16="http://schemas.microsoft.com/office/drawing/2014/main" id="{4ADADDBC-B851-244D-89BA-2589CA8A6CD4}"/>
              </a:ext>
            </a:extLst>
          </p:cNvPr>
          <p:cNvSpPr>
            <a:spLocks noGrp="1"/>
          </p:cNvSpPr>
          <p:nvPr>
            <p:ph type="body" sz="quarter" idx="15" hasCustomPrompt="1"/>
          </p:nvPr>
        </p:nvSpPr>
        <p:spPr>
          <a:xfrm>
            <a:off x="576000" y="3915585"/>
            <a:ext cx="3773171" cy="646331"/>
          </a:xfrm>
          <a:prstGeom prst="rect">
            <a:avLst/>
          </a:prstGeom>
        </p:spPr>
        <p:txBody>
          <a:bodyPr anchor="t">
            <a:noAutofit/>
          </a:bodyPr>
          <a:lstStyle>
            <a:lvl1pPr marL="0" indent="0">
              <a:lnSpc>
                <a:spcPct val="100000"/>
              </a:lnSpc>
              <a:spcBef>
                <a:spcPts val="0"/>
              </a:spcBef>
              <a:buNone/>
              <a:defRPr sz="1400" spc="70" baseline="0">
                <a:solidFill>
                  <a:schemeClr val="bg1"/>
                </a:solidFill>
              </a:defRPr>
            </a:lvl1pPr>
          </a:lstStyle>
          <a:p>
            <a:pPr lvl="0"/>
            <a:r>
              <a:rPr lang="en-US" noProof="0"/>
              <a:t>Click to add name </a:t>
            </a:r>
            <a:br>
              <a:rPr lang="en-US" noProof="0"/>
            </a:br>
            <a:r>
              <a:rPr lang="en-US" noProof="0"/>
              <a:t>Title, Business Unit</a:t>
            </a:r>
          </a:p>
          <a:p>
            <a:pPr lvl="0"/>
            <a:r>
              <a:rPr lang="en-US" noProof="0"/>
              <a:t>And Date</a:t>
            </a:r>
          </a:p>
        </p:txBody>
      </p:sp>
      <p:sp>
        <p:nvSpPr>
          <p:cNvPr id="8" name="textruta 5">
            <a:extLst>
              <a:ext uri="{FF2B5EF4-FFF2-40B4-BE49-F238E27FC236}">
                <a16:creationId xmlns:a16="http://schemas.microsoft.com/office/drawing/2014/main" id="{51D675F3-1889-4447-B0F4-FBE407433188}"/>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right click the image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and use – </a:t>
            </a:r>
            <a:r>
              <a:rPr lang="en-US" sz="900" b="1" noProof="0">
                <a:solidFill>
                  <a:schemeClr val="tx1">
                    <a:lumMod val="65000"/>
                    <a:lumOff val="35000"/>
                  </a:schemeClr>
                </a:solidFill>
                <a:latin typeface="Arial" panose="020B0604020202020204" pitchFamily="34" charset="0"/>
                <a:cs typeface="Arial" panose="020B0604020202020204" pitchFamily="34" charset="0"/>
              </a:rPr>
              <a:t>S</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9" name="textruta 8">
            <a:extLst>
              <a:ext uri="{FF2B5EF4-FFF2-40B4-BE49-F238E27FC236}">
                <a16:creationId xmlns:a16="http://schemas.microsoft.com/office/drawing/2014/main" id="{018DEEF0-DD94-5249-9246-FD6718231BD2}"/>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US" sz="900" baseline="0" noProof="0" dirty="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US" sz="900" b="1" baseline="0" noProof="0" dirty="0">
                <a:solidFill>
                  <a:schemeClr val="tx1">
                    <a:lumMod val="65000"/>
                    <a:lumOff val="35000"/>
                  </a:schemeClr>
                </a:solidFill>
                <a:latin typeface="Arial" panose="020B0604020202020204" pitchFamily="34" charset="0"/>
                <a:cs typeface="Arial" panose="020B0604020202020204" pitchFamily="34" charset="0"/>
              </a:rPr>
              <a:t>Format Background </a:t>
            </a:r>
            <a:r>
              <a:rPr lang="en-US" sz="900" baseline="0" noProof="0" dirty="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US" sz="900" b="1" baseline="0" noProof="0" dirty="0">
                <a:solidFill>
                  <a:schemeClr val="tx1">
                    <a:lumMod val="65000"/>
                    <a:lumOff val="35000"/>
                  </a:schemeClr>
                </a:solidFill>
                <a:latin typeface="Arial" panose="020B0604020202020204" pitchFamily="34" charset="0"/>
                <a:cs typeface="Arial" panose="020B0604020202020204" pitchFamily="34" charset="0"/>
              </a:rPr>
              <a:t>Solid fill</a:t>
            </a:r>
            <a:r>
              <a:rPr lang="en-US" sz="900" baseline="0" noProof="0" dirty="0">
                <a:solidFill>
                  <a:schemeClr val="tx1">
                    <a:lumMod val="65000"/>
                    <a:lumOff val="35000"/>
                  </a:schemeClr>
                </a:solidFill>
                <a:latin typeface="Arial" panose="020B0604020202020204" pitchFamily="34" charset="0"/>
                <a:cs typeface="Arial" panose="020B0604020202020204" pitchFamily="34" charset="0"/>
              </a:rPr>
              <a:t> – </a:t>
            </a:r>
            <a:r>
              <a:rPr lang="en-US" sz="900" b="1" baseline="0" noProof="0" dirty="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US" sz="900" baseline="0" noProof="0" dirty="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dirty="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Rektangel 9">
            <a:extLst>
              <a:ext uri="{FF2B5EF4-FFF2-40B4-BE49-F238E27FC236}">
                <a16:creationId xmlns:a16="http://schemas.microsoft.com/office/drawing/2014/main" id="{0C1C4400-D3B5-244D-A4E9-12F13E258CD7}"/>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ktangel 10">
            <a:extLst>
              <a:ext uri="{FF2B5EF4-FFF2-40B4-BE49-F238E27FC236}">
                <a16:creationId xmlns:a16="http://schemas.microsoft.com/office/drawing/2014/main" id="{862FDDFE-BBE6-8844-9178-35DB0AD8FE9D}"/>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Platshållare för datum 3">
            <a:extLst>
              <a:ext uri="{FF2B5EF4-FFF2-40B4-BE49-F238E27FC236}">
                <a16:creationId xmlns:a16="http://schemas.microsoft.com/office/drawing/2014/main" id="{195EB315-6F9E-484B-A621-D47DB0C06E40}"/>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bg1"/>
                </a:solidFill>
              </a:defRPr>
            </a:lvl1pPr>
          </a:lstStyle>
          <a:p>
            <a:r>
              <a:rPr lang="nb-NO"/>
              <a:t>2/02/2022</a:t>
            </a:r>
            <a:endParaRPr lang="en-US"/>
          </a:p>
        </p:txBody>
      </p:sp>
      <p:sp>
        <p:nvSpPr>
          <p:cNvPr id="13" name="Platshållare för sidfot 4">
            <a:extLst>
              <a:ext uri="{FF2B5EF4-FFF2-40B4-BE49-F238E27FC236}">
                <a16:creationId xmlns:a16="http://schemas.microsoft.com/office/drawing/2014/main" id="{4A76CA1A-DCA3-D54D-9099-F20574E0CA54}"/>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bg1"/>
                </a:solidFill>
              </a:defRPr>
            </a:lvl1pPr>
          </a:lstStyle>
          <a:p>
            <a:r>
              <a:rPr lang="en-US"/>
              <a:t>Go to header/footer to change text </a:t>
            </a:r>
          </a:p>
        </p:txBody>
      </p:sp>
      <p:sp>
        <p:nvSpPr>
          <p:cNvPr id="17" name="Platshållare för bildnummer 5">
            <a:extLst>
              <a:ext uri="{FF2B5EF4-FFF2-40B4-BE49-F238E27FC236}">
                <a16:creationId xmlns:a16="http://schemas.microsoft.com/office/drawing/2014/main" id="{0EF7CEB3-535F-8445-A05D-266E083AD066}"/>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bg1"/>
                </a:solidFill>
              </a:defRPr>
            </a:lvl1pPr>
          </a:lstStyle>
          <a:p>
            <a:fld id="{EF8DBD5B-30F9-4F9C-AE39-E065C1AC514D}" type="slidenum">
              <a:rPr lang="en-US" smtClean="0"/>
              <a:pPr/>
              <a:t>‹#›</a:t>
            </a:fld>
            <a:endParaRPr lang="en-US"/>
          </a:p>
        </p:txBody>
      </p:sp>
      <p:sp>
        <p:nvSpPr>
          <p:cNvPr id="19" name="Text Placeholder 4">
            <a:extLst>
              <a:ext uri="{FF2B5EF4-FFF2-40B4-BE49-F238E27FC236}">
                <a16:creationId xmlns:a16="http://schemas.microsoft.com/office/drawing/2014/main" id="{781C0485-B54D-504A-8E1C-DA7CC3C0FF1B}"/>
              </a:ext>
            </a:extLst>
          </p:cNvPr>
          <p:cNvSpPr>
            <a:spLocks noGrp="1"/>
          </p:cNvSpPr>
          <p:nvPr>
            <p:ph type="body" sz="quarter" idx="16" hasCustomPrompt="1"/>
          </p:nvPr>
        </p:nvSpPr>
        <p:spPr>
          <a:xfrm rot="5400000">
            <a:off x="10901730" y="803644"/>
            <a:ext cx="2093913" cy="486626"/>
          </a:xfrm>
        </p:spPr>
        <p:txBody>
          <a:bodyPr lIns="180000" tIns="180000" rIns="0" bIns="180000" anchor="ctr">
            <a:spAutoFit/>
          </a:bodyPr>
          <a:lstStyle>
            <a:lvl1pPr marL="6350" indent="0" algn="l">
              <a:buNone/>
              <a:defRPr sz="800">
                <a:solidFill>
                  <a:schemeClr val="bg1"/>
                </a:solidFill>
              </a:defRPr>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4086780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Four Images Text">
    <p:bg>
      <p:bgPr>
        <a:solidFill>
          <a:schemeClr val="bg1"/>
        </a:solidFill>
        <a:effectLst/>
      </p:bgPr>
    </p:bg>
    <p:spTree>
      <p:nvGrpSpPr>
        <p:cNvPr id="1" name=""/>
        <p:cNvGrpSpPr/>
        <p:nvPr/>
      </p:nvGrpSpPr>
      <p:grpSpPr>
        <a:xfrm>
          <a:off x="0" y="0"/>
          <a:ext cx="0" cy="0"/>
          <a:chOff x="0" y="0"/>
          <a:chExt cx="0" cy="0"/>
        </a:xfrm>
      </p:grpSpPr>
      <p:sp>
        <p:nvSpPr>
          <p:cNvPr id="33" name="Picture Placeholder 17">
            <a:extLst>
              <a:ext uri="{FF2B5EF4-FFF2-40B4-BE49-F238E27FC236}">
                <a16:creationId xmlns:a16="http://schemas.microsoft.com/office/drawing/2014/main" id="{91BA1C63-2CDA-0D4F-B07B-0D835EE08330}"/>
              </a:ext>
            </a:extLst>
          </p:cNvPr>
          <p:cNvSpPr>
            <a:spLocks noGrp="1"/>
          </p:cNvSpPr>
          <p:nvPr>
            <p:ph type="pic" sz="quarter" idx="18" hasCustomPrompt="1"/>
          </p:nvPr>
        </p:nvSpPr>
        <p:spPr>
          <a:xfrm>
            <a:off x="6096557" y="3429002"/>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32" name="Picture Placeholder 31">
            <a:extLst>
              <a:ext uri="{FF2B5EF4-FFF2-40B4-BE49-F238E27FC236}">
                <a16:creationId xmlns:a16="http://schemas.microsoft.com/office/drawing/2014/main" id="{511CEB27-B422-504F-B7BF-31E339BFB94A}"/>
              </a:ext>
            </a:extLst>
          </p:cNvPr>
          <p:cNvSpPr>
            <a:spLocks noGrp="1"/>
          </p:cNvSpPr>
          <p:nvPr>
            <p:ph type="pic" sz="quarter" idx="25" hasCustomPrompt="1"/>
          </p:nvPr>
        </p:nvSpPr>
        <p:spPr>
          <a:xfrm>
            <a:off x="5" y="3429000"/>
            <a:ext cx="6096552" cy="3429002"/>
          </a:xfrm>
          <a:custGeom>
            <a:avLst/>
            <a:gdLst>
              <a:gd name="connsiteX0" fmla="*/ 1146049 w 6096552"/>
              <a:gd name="connsiteY0" fmla="*/ 3041539 h 3429002"/>
              <a:gd name="connsiteX1" fmla="*/ 1157832 w 6096552"/>
              <a:gd name="connsiteY1" fmla="*/ 3076512 h 3429002"/>
              <a:gd name="connsiteX2" fmla="*/ 1134642 w 6096552"/>
              <a:gd name="connsiteY2" fmla="*/ 3076512 h 3429002"/>
              <a:gd name="connsiteX3" fmla="*/ 788170 w 6096552"/>
              <a:gd name="connsiteY3" fmla="*/ 3041539 h 3429002"/>
              <a:gd name="connsiteX4" fmla="*/ 799953 w 6096552"/>
              <a:gd name="connsiteY4" fmla="*/ 3076512 h 3429002"/>
              <a:gd name="connsiteX5" fmla="*/ 776763 w 6096552"/>
              <a:gd name="connsiteY5" fmla="*/ 3076512 h 3429002"/>
              <a:gd name="connsiteX6" fmla="*/ 1132323 w 6096552"/>
              <a:gd name="connsiteY6" fmla="*/ 3022548 h 3429002"/>
              <a:gd name="connsiteX7" fmla="*/ 1100860 w 6096552"/>
              <a:gd name="connsiteY7" fmla="*/ 3113679 h 3429002"/>
              <a:gd name="connsiteX8" fmla="*/ 1123110 w 6096552"/>
              <a:gd name="connsiteY8" fmla="*/ 3113679 h 3429002"/>
              <a:gd name="connsiteX9" fmla="*/ 1128876 w 6096552"/>
              <a:gd name="connsiteY9" fmla="*/ 3095065 h 3429002"/>
              <a:gd name="connsiteX10" fmla="*/ 1163786 w 6096552"/>
              <a:gd name="connsiteY10" fmla="*/ 3095065 h 3429002"/>
              <a:gd name="connsiteX11" fmla="*/ 1169741 w 6096552"/>
              <a:gd name="connsiteY11" fmla="*/ 3113679 h 3429002"/>
              <a:gd name="connsiteX12" fmla="*/ 1191615 w 6096552"/>
              <a:gd name="connsiteY12" fmla="*/ 3113679 h 3429002"/>
              <a:gd name="connsiteX13" fmla="*/ 1159148 w 6096552"/>
              <a:gd name="connsiteY13" fmla="*/ 3022548 h 3429002"/>
              <a:gd name="connsiteX14" fmla="*/ 961907 w 6096552"/>
              <a:gd name="connsiteY14" fmla="*/ 3022548 h 3429002"/>
              <a:gd name="connsiteX15" fmla="*/ 933640 w 6096552"/>
              <a:gd name="connsiteY15" fmla="*/ 3050251 h 3429002"/>
              <a:gd name="connsiteX16" fmla="*/ 961907 w 6096552"/>
              <a:gd name="connsiteY16" fmla="*/ 3076826 h 3429002"/>
              <a:gd name="connsiteX17" fmla="*/ 983468 w 6096552"/>
              <a:gd name="connsiteY17" fmla="*/ 3076826 h 3429002"/>
              <a:gd name="connsiteX18" fmla="*/ 991678 w 6096552"/>
              <a:gd name="connsiteY18" fmla="*/ 3085287 h 3429002"/>
              <a:gd name="connsiteX19" fmla="*/ 983468 w 6096552"/>
              <a:gd name="connsiteY19" fmla="*/ 3093748 h 3429002"/>
              <a:gd name="connsiteX20" fmla="*/ 937338 w 6096552"/>
              <a:gd name="connsiteY20" fmla="*/ 3093748 h 3429002"/>
              <a:gd name="connsiteX21" fmla="*/ 937338 w 6096552"/>
              <a:gd name="connsiteY21" fmla="*/ 3113679 h 3429002"/>
              <a:gd name="connsiteX22" fmla="*/ 982716 w 6096552"/>
              <a:gd name="connsiteY22" fmla="*/ 3113679 h 3429002"/>
              <a:gd name="connsiteX23" fmla="*/ 1011358 w 6096552"/>
              <a:gd name="connsiteY23" fmla="*/ 3085287 h 3429002"/>
              <a:gd name="connsiteX24" fmla="*/ 986727 w 6096552"/>
              <a:gd name="connsiteY24" fmla="*/ 3058712 h 3429002"/>
              <a:gd name="connsiteX25" fmla="*/ 961907 w 6096552"/>
              <a:gd name="connsiteY25" fmla="*/ 3058712 h 3429002"/>
              <a:gd name="connsiteX26" fmla="*/ 953321 w 6096552"/>
              <a:gd name="connsiteY26" fmla="*/ 3050251 h 3429002"/>
              <a:gd name="connsiteX27" fmla="*/ 961907 w 6096552"/>
              <a:gd name="connsiteY27" fmla="*/ 3041790 h 3429002"/>
              <a:gd name="connsiteX28" fmla="*/ 1004965 w 6096552"/>
              <a:gd name="connsiteY28" fmla="*/ 3041790 h 3429002"/>
              <a:gd name="connsiteX29" fmla="*/ 1004965 w 6096552"/>
              <a:gd name="connsiteY29" fmla="*/ 3022548 h 3429002"/>
              <a:gd name="connsiteX30" fmla="*/ 841570 w 6096552"/>
              <a:gd name="connsiteY30" fmla="*/ 3022548 h 3429002"/>
              <a:gd name="connsiteX31" fmla="*/ 841570 w 6096552"/>
              <a:gd name="connsiteY31" fmla="*/ 3113679 h 3429002"/>
              <a:gd name="connsiteX32" fmla="*/ 862692 w 6096552"/>
              <a:gd name="connsiteY32" fmla="*/ 3113679 h 3429002"/>
              <a:gd name="connsiteX33" fmla="*/ 862692 w 6096552"/>
              <a:gd name="connsiteY33" fmla="*/ 3057459 h 3429002"/>
              <a:gd name="connsiteX34" fmla="*/ 898981 w 6096552"/>
              <a:gd name="connsiteY34" fmla="*/ 3113491 h 3429002"/>
              <a:gd name="connsiteX35" fmla="*/ 898981 w 6096552"/>
              <a:gd name="connsiteY35" fmla="*/ 3113679 h 3429002"/>
              <a:gd name="connsiteX36" fmla="*/ 920855 w 6096552"/>
              <a:gd name="connsiteY36" fmla="*/ 3113679 h 3429002"/>
              <a:gd name="connsiteX37" fmla="*/ 920793 w 6096552"/>
              <a:gd name="connsiteY37" fmla="*/ 3093999 h 3429002"/>
              <a:gd name="connsiteX38" fmla="*/ 920667 w 6096552"/>
              <a:gd name="connsiteY38" fmla="*/ 3022548 h 3429002"/>
              <a:gd name="connsiteX39" fmla="*/ 899671 w 6096552"/>
              <a:gd name="connsiteY39" fmla="*/ 3022548 h 3429002"/>
              <a:gd name="connsiteX40" fmla="*/ 899671 w 6096552"/>
              <a:gd name="connsiteY40" fmla="*/ 3079834 h 3429002"/>
              <a:gd name="connsiteX41" fmla="*/ 863068 w 6096552"/>
              <a:gd name="connsiteY41" fmla="*/ 3022548 h 3429002"/>
              <a:gd name="connsiteX42" fmla="*/ 774444 w 6096552"/>
              <a:gd name="connsiteY42" fmla="*/ 3022548 h 3429002"/>
              <a:gd name="connsiteX43" fmla="*/ 742918 w 6096552"/>
              <a:gd name="connsiteY43" fmla="*/ 3113679 h 3429002"/>
              <a:gd name="connsiteX44" fmla="*/ 765168 w 6096552"/>
              <a:gd name="connsiteY44" fmla="*/ 3113679 h 3429002"/>
              <a:gd name="connsiteX45" fmla="*/ 770934 w 6096552"/>
              <a:gd name="connsiteY45" fmla="*/ 3095065 h 3429002"/>
              <a:gd name="connsiteX46" fmla="*/ 805845 w 6096552"/>
              <a:gd name="connsiteY46" fmla="*/ 3095065 h 3429002"/>
              <a:gd name="connsiteX47" fmla="*/ 811799 w 6096552"/>
              <a:gd name="connsiteY47" fmla="*/ 3113679 h 3429002"/>
              <a:gd name="connsiteX48" fmla="*/ 833735 w 6096552"/>
              <a:gd name="connsiteY48" fmla="*/ 3113679 h 3429002"/>
              <a:gd name="connsiteX49" fmla="*/ 801269 w 6096552"/>
              <a:gd name="connsiteY49" fmla="*/ 3022548 h 3429002"/>
              <a:gd name="connsiteX50" fmla="*/ 604404 w 6096552"/>
              <a:gd name="connsiteY50" fmla="*/ 3022548 h 3429002"/>
              <a:gd name="connsiteX51" fmla="*/ 576137 w 6096552"/>
              <a:gd name="connsiteY51" fmla="*/ 3050251 h 3429002"/>
              <a:gd name="connsiteX52" fmla="*/ 604404 w 6096552"/>
              <a:gd name="connsiteY52" fmla="*/ 3076826 h 3429002"/>
              <a:gd name="connsiteX53" fmla="*/ 625964 w 6096552"/>
              <a:gd name="connsiteY53" fmla="*/ 3076826 h 3429002"/>
              <a:gd name="connsiteX54" fmla="*/ 634174 w 6096552"/>
              <a:gd name="connsiteY54" fmla="*/ 3085287 h 3429002"/>
              <a:gd name="connsiteX55" fmla="*/ 625964 w 6096552"/>
              <a:gd name="connsiteY55" fmla="*/ 3093748 h 3429002"/>
              <a:gd name="connsiteX56" fmla="*/ 579772 w 6096552"/>
              <a:gd name="connsiteY56" fmla="*/ 3093748 h 3429002"/>
              <a:gd name="connsiteX57" fmla="*/ 579772 w 6096552"/>
              <a:gd name="connsiteY57" fmla="*/ 3113679 h 3429002"/>
              <a:gd name="connsiteX58" fmla="*/ 625149 w 6096552"/>
              <a:gd name="connsiteY58" fmla="*/ 3113679 h 3429002"/>
              <a:gd name="connsiteX59" fmla="*/ 653792 w 6096552"/>
              <a:gd name="connsiteY59" fmla="*/ 3085287 h 3429002"/>
              <a:gd name="connsiteX60" fmla="*/ 629223 w 6096552"/>
              <a:gd name="connsiteY60" fmla="*/ 3058712 h 3429002"/>
              <a:gd name="connsiteX61" fmla="*/ 604404 w 6096552"/>
              <a:gd name="connsiteY61" fmla="*/ 3058712 h 3429002"/>
              <a:gd name="connsiteX62" fmla="*/ 595817 w 6096552"/>
              <a:gd name="connsiteY62" fmla="*/ 3050251 h 3429002"/>
              <a:gd name="connsiteX63" fmla="*/ 604404 w 6096552"/>
              <a:gd name="connsiteY63" fmla="*/ 3041790 h 3429002"/>
              <a:gd name="connsiteX64" fmla="*/ 647462 w 6096552"/>
              <a:gd name="connsiteY64" fmla="*/ 3041790 h 3429002"/>
              <a:gd name="connsiteX65" fmla="*/ 647462 w 6096552"/>
              <a:gd name="connsiteY65" fmla="*/ 3022548 h 3429002"/>
              <a:gd name="connsiteX66" fmla="*/ 1023956 w 6096552"/>
              <a:gd name="connsiteY66" fmla="*/ 3022485 h 3429002"/>
              <a:gd name="connsiteX67" fmla="*/ 1023956 w 6096552"/>
              <a:gd name="connsiteY67" fmla="*/ 3113679 h 3429002"/>
              <a:gd name="connsiteX68" fmla="*/ 1045016 w 6096552"/>
              <a:gd name="connsiteY68" fmla="*/ 3113679 h 3429002"/>
              <a:gd name="connsiteX69" fmla="*/ 1045016 w 6096552"/>
              <a:gd name="connsiteY69" fmla="*/ 3075196 h 3429002"/>
              <a:gd name="connsiteX70" fmla="*/ 1074975 w 6096552"/>
              <a:gd name="connsiteY70" fmla="*/ 3113679 h 3429002"/>
              <a:gd name="connsiteX71" fmla="*/ 1099481 w 6096552"/>
              <a:gd name="connsiteY71" fmla="*/ 3113679 h 3429002"/>
              <a:gd name="connsiteX72" fmla="*/ 1065009 w 6096552"/>
              <a:gd name="connsiteY72" fmla="*/ 3068114 h 3429002"/>
              <a:gd name="connsiteX73" fmla="*/ 1099481 w 6096552"/>
              <a:gd name="connsiteY73" fmla="*/ 3022485 h 3429002"/>
              <a:gd name="connsiteX74" fmla="*/ 1074975 w 6096552"/>
              <a:gd name="connsiteY74" fmla="*/ 3022485 h 3429002"/>
              <a:gd name="connsiteX75" fmla="*/ 1045016 w 6096552"/>
              <a:gd name="connsiteY75" fmla="*/ 3060968 h 3429002"/>
              <a:gd name="connsiteX76" fmla="*/ 1045016 w 6096552"/>
              <a:gd name="connsiteY76" fmla="*/ 3022485 h 3429002"/>
              <a:gd name="connsiteX77" fmla="*/ 666077 w 6096552"/>
              <a:gd name="connsiteY77" fmla="*/ 3022485 h 3429002"/>
              <a:gd name="connsiteX78" fmla="*/ 666077 w 6096552"/>
              <a:gd name="connsiteY78" fmla="*/ 3113679 h 3429002"/>
              <a:gd name="connsiteX79" fmla="*/ 687073 w 6096552"/>
              <a:gd name="connsiteY79" fmla="*/ 3113679 h 3429002"/>
              <a:gd name="connsiteX80" fmla="*/ 687073 w 6096552"/>
              <a:gd name="connsiteY80" fmla="*/ 3075196 h 3429002"/>
              <a:gd name="connsiteX81" fmla="*/ 717033 w 6096552"/>
              <a:gd name="connsiteY81" fmla="*/ 3113679 h 3429002"/>
              <a:gd name="connsiteX82" fmla="*/ 741602 w 6096552"/>
              <a:gd name="connsiteY82" fmla="*/ 3113679 h 3429002"/>
              <a:gd name="connsiteX83" fmla="*/ 707067 w 6096552"/>
              <a:gd name="connsiteY83" fmla="*/ 3068114 h 3429002"/>
              <a:gd name="connsiteX84" fmla="*/ 741602 w 6096552"/>
              <a:gd name="connsiteY84" fmla="*/ 3022485 h 3429002"/>
              <a:gd name="connsiteX85" fmla="*/ 717033 w 6096552"/>
              <a:gd name="connsiteY85" fmla="*/ 3022485 h 3429002"/>
              <a:gd name="connsiteX86" fmla="*/ 687073 w 6096552"/>
              <a:gd name="connsiteY86" fmla="*/ 3060968 h 3429002"/>
              <a:gd name="connsiteX87" fmla="*/ 687073 w 6096552"/>
              <a:gd name="connsiteY87" fmla="*/ 3022485 h 3429002"/>
              <a:gd name="connsiteX88" fmla="*/ 0 w 6096552"/>
              <a:gd name="connsiteY88" fmla="*/ 0 h 3429002"/>
              <a:gd name="connsiteX89" fmla="*/ 6096552 w 6096552"/>
              <a:gd name="connsiteY89" fmla="*/ 0 h 3429002"/>
              <a:gd name="connsiteX90" fmla="*/ 6096552 w 6096552"/>
              <a:gd name="connsiteY90" fmla="*/ 1 h 3429002"/>
              <a:gd name="connsiteX91" fmla="*/ 6096552 w 6096552"/>
              <a:gd name="connsiteY91" fmla="*/ 2 h 3429002"/>
              <a:gd name="connsiteX92" fmla="*/ 6096552 w 6096552"/>
              <a:gd name="connsiteY92" fmla="*/ 3429000 h 3429002"/>
              <a:gd name="connsiteX93" fmla="*/ 6096552 w 6096552"/>
              <a:gd name="connsiteY93" fmla="*/ 3429002 h 3429002"/>
              <a:gd name="connsiteX94" fmla="*/ 0 w 6096552"/>
              <a:gd name="connsiteY94" fmla="*/ 3429002 h 342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6096552" h="3429002">
                <a:moveTo>
                  <a:pt x="1146049" y="3041539"/>
                </a:moveTo>
                <a:lnTo>
                  <a:pt x="1157832" y="3076512"/>
                </a:lnTo>
                <a:lnTo>
                  <a:pt x="1134642" y="3076512"/>
                </a:lnTo>
                <a:close/>
                <a:moveTo>
                  <a:pt x="788170" y="3041539"/>
                </a:moveTo>
                <a:lnTo>
                  <a:pt x="799953" y="3076512"/>
                </a:lnTo>
                <a:lnTo>
                  <a:pt x="776763" y="3076512"/>
                </a:lnTo>
                <a:close/>
                <a:moveTo>
                  <a:pt x="1132323" y="3022548"/>
                </a:moveTo>
                <a:lnTo>
                  <a:pt x="1100860" y="3113679"/>
                </a:lnTo>
                <a:lnTo>
                  <a:pt x="1123110" y="3113679"/>
                </a:lnTo>
                <a:lnTo>
                  <a:pt x="1128876" y="3095065"/>
                </a:lnTo>
                <a:lnTo>
                  <a:pt x="1163786" y="3095065"/>
                </a:lnTo>
                <a:lnTo>
                  <a:pt x="1169741" y="3113679"/>
                </a:lnTo>
                <a:lnTo>
                  <a:pt x="1191615" y="3113679"/>
                </a:lnTo>
                <a:lnTo>
                  <a:pt x="1159148" y="3022548"/>
                </a:lnTo>
                <a:close/>
                <a:moveTo>
                  <a:pt x="961907" y="3022548"/>
                </a:moveTo>
                <a:cubicBezTo>
                  <a:pt x="944358" y="3022548"/>
                  <a:pt x="933640" y="3032827"/>
                  <a:pt x="933640" y="3050251"/>
                </a:cubicBezTo>
                <a:cubicBezTo>
                  <a:pt x="933640" y="3067675"/>
                  <a:pt x="945987" y="3076826"/>
                  <a:pt x="961907" y="3076826"/>
                </a:cubicBezTo>
                <a:lnTo>
                  <a:pt x="983468" y="3076826"/>
                </a:lnTo>
                <a:cubicBezTo>
                  <a:pt x="988921" y="3076826"/>
                  <a:pt x="991678" y="3080962"/>
                  <a:pt x="991678" y="3085287"/>
                </a:cubicBezTo>
                <a:cubicBezTo>
                  <a:pt x="991678" y="3089737"/>
                  <a:pt x="988921" y="3093748"/>
                  <a:pt x="983468" y="3093748"/>
                </a:cubicBezTo>
                <a:lnTo>
                  <a:pt x="937338" y="3093748"/>
                </a:lnTo>
                <a:lnTo>
                  <a:pt x="937338" y="3113679"/>
                </a:lnTo>
                <a:lnTo>
                  <a:pt x="982716" y="3113679"/>
                </a:lnTo>
                <a:cubicBezTo>
                  <a:pt x="1000704" y="3113679"/>
                  <a:pt x="1011358" y="3103777"/>
                  <a:pt x="1011358" y="3085287"/>
                </a:cubicBezTo>
                <a:cubicBezTo>
                  <a:pt x="1011358" y="3068615"/>
                  <a:pt x="1000641" y="3058712"/>
                  <a:pt x="986727" y="3058712"/>
                </a:cubicBezTo>
                <a:lnTo>
                  <a:pt x="961907" y="3058712"/>
                </a:lnTo>
                <a:cubicBezTo>
                  <a:pt x="956078" y="3058712"/>
                  <a:pt x="953321" y="3054701"/>
                  <a:pt x="953321" y="3050251"/>
                </a:cubicBezTo>
                <a:cubicBezTo>
                  <a:pt x="953321" y="3045801"/>
                  <a:pt x="956078" y="3041790"/>
                  <a:pt x="961907" y="3041790"/>
                </a:cubicBezTo>
                <a:lnTo>
                  <a:pt x="1004965" y="3041790"/>
                </a:lnTo>
                <a:lnTo>
                  <a:pt x="1004965" y="3022548"/>
                </a:lnTo>
                <a:close/>
                <a:moveTo>
                  <a:pt x="841570" y="3022548"/>
                </a:moveTo>
                <a:lnTo>
                  <a:pt x="841570" y="3113679"/>
                </a:lnTo>
                <a:lnTo>
                  <a:pt x="862692" y="3113679"/>
                </a:lnTo>
                <a:lnTo>
                  <a:pt x="862692" y="3057459"/>
                </a:lnTo>
                <a:lnTo>
                  <a:pt x="898981" y="3113491"/>
                </a:lnTo>
                <a:lnTo>
                  <a:pt x="898981" y="3113679"/>
                </a:lnTo>
                <a:lnTo>
                  <a:pt x="920855" y="3113679"/>
                </a:lnTo>
                <a:lnTo>
                  <a:pt x="920793" y="3093999"/>
                </a:lnTo>
                <a:lnTo>
                  <a:pt x="920667" y="3022548"/>
                </a:lnTo>
                <a:lnTo>
                  <a:pt x="899671" y="3022548"/>
                </a:lnTo>
                <a:lnTo>
                  <a:pt x="899671" y="3079834"/>
                </a:lnTo>
                <a:lnTo>
                  <a:pt x="863068" y="3022548"/>
                </a:lnTo>
                <a:close/>
                <a:moveTo>
                  <a:pt x="774444" y="3022548"/>
                </a:moveTo>
                <a:lnTo>
                  <a:pt x="742918" y="3113679"/>
                </a:lnTo>
                <a:lnTo>
                  <a:pt x="765168" y="3113679"/>
                </a:lnTo>
                <a:lnTo>
                  <a:pt x="770934" y="3095065"/>
                </a:lnTo>
                <a:lnTo>
                  <a:pt x="805845" y="3095065"/>
                </a:lnTo>
                <a:lnTo>
                  <a:pt x="811799" y="3113679"/>
                </a:lnTo>
                <a:lnTo>
                  <a:pt x="833735" y="3113679"/>
                </a:lnTo>
                <a:lnTo>
                  <a:pt x="801269" y="3022548"/>
                </a:lnTo>
                <a:close/>
                <a:moveTo>
                  <a:pt x="604404" y="3022548"/>
                </a:moveTo>
                <a:cubicBezTo>
                  <a:pt x="586792" y="3022548"/>
                  <a:pt x="576137" y="3032827"/>
                  <a:pt x="576137" y="3050251"/>
                </a:cubicBezTo>
                <a:cubicBezTo>
                  <a:pt x="576137" y="3067675"/>
                  <a:pt x="588484" y="3076826"/>
                  <a:pt x="604404" y="3076826"/>
                </a:cubicBezTo>
                <a:lnTo>
                  <a:pt x="625964" y="3076826"/>
                </a:lnTo>
                <a:cubicBezTo>
                  <a:pt x="631417" y="3076826"/>
                  <a:pt x="634174" y="3080962"/>
                  <a:pt x="634174" y="3085287"/>
                </a:cubicBezTo>
                <a:cubicBezTo>
                  <a:pt x="634174" y="3089737"/>
                  <a:pt x="631417" y="3093748"/>
                  <a:pt x="625964" y="3093748"/>
                </a:cubicBezTo>
                <a:lnTo>
                  <a:pt x="579772" y="3093748"/>
                </a:lnTo>
                <a:lnTo>
                  <a:pt x="579772" y="3113679"/>
                </a:lnTo>
                <a:lnTo>
                  <a:pt x="625149" y="3113679"/>
                </a:lnTo>
                <a:cubicBezTo>
                  <a:pt x="643137" y="3113679"/>
                  <a:pt x="653792" y="3103777"/>
                  <a:pt x="653792" y="3085287"/>
                </a:cubicBezTo>
                <a:cubicBezTo>
                  <a:pt x="653792" y="3068615"/>
                  <a:pt x="643137" y="3058712"/>
                  <a:pt x="629223" y="3058712"/>
                </a:cubicBezTo>
                <a:lnTo>
                  <a:pt x="604404" y="3058712"/>
                </a:lnTo>
                <a:cubicBezTo>
                  <a:pt x="598575" y="3058712"/>
                  <a:pt x="595817" y="3054701"/>
                  <a:pt x="595817" y="3050251"/>
                </a:cubicBezTo>
                <a:cubicBezTo>
                  <a:pt x="595817" y="3045801"/>
                  <a:pt x="598575" y="3041790"/>
                  <a:pt x="604404" y="3041790"/>
                </a:cubicBezTo>
                <a:lnTo>
                  <a:pt x="647462" y="3041790"/>
                </a:lnTo>
                <a:lnTo>
                  <a:pt x="647462" y="3022548"/>
                </a:lnTo>
                <a:close/>
                <a:moveTo>
                  <a:pt x="1023956" y="3022485"/>
                </a:moveTo>
                <a:lnTo>
                  <a:pt x="1023956" y="3113679"/>
                </a:lnTo>
                <a:lnTo>
                  <a:pt x="1045016" y="3113679"/>
                </a:lnTo>
                <a:lnTo>
                  <a:pt x="1045016" y="3075196"/>
                </a:lnTo>
                <a:lnTo>
                  <a:pt x="1074975" y="3113679"/>
                </a:lnTo>
                <a:lnTo>
                  <a:pt x="1099481" y="3113679"/>
                </a:lnTo>
                <a:lnTo>
                  <a:pt x="1065009" y="3068114"/>
                </a:lnTo>
                <a:lnTo>
                  <a:pt x="1099481" y="3022485"/>
                </a:lnTo>
                <a:lnTo>
                  <a:pt x="1074975" y="3022485"/>
                </a:lnTo>
                <a:lnTo>
                  <a:pt x="1045016" y="3060968"/>
                </a:lnTo>
                <a:lnTo>
                  <a:pt x="1045016" y="3022485"/>
                </a:lnTo>
                <a:close/>
                <a:moveTo>
                  <a:pt x="666077" y="3022485"/>
                </a:moveTo>
                <a:lnTo>
                  <a:pt x="666077" y="3113679"/>
                </a:lnTo>
                <a:lnTo>
                  <a:pt x="687073" y="3113679"/>
                </a:lnTo>
                <a:lnTo>
                  <a:pt x="687073" y="3075196"/>
                </a:lnTo>
                <a:lnTo>
                  <a:pt x="717033" y="3113679"/>
                </a:lnTo>
                <a:lnTo>
                  <a:pt x="741602" y="3113679"/>
                </a:lnTo>
                <a:lnTo>
                  <a:pt x="707067" y="3068114"/>
                </a:lnTo>
                <a:lnTo>
                  <a:pt x="741602" y="3022485"/>
                </a:lnTo>
                <a:lnTo>
                  <a:pt x="717033" y="3022485"/>
                </a:lnTo>
                <a:lnTo>
                  <a:pt x="687073" y="3060968"/>
                </a:lnTo>
                <a:lnTo>
                  <a:pt x="687073" y="3022485"/>
                </a:lnTo>
                <a:close/>
                <a:moveTo>
                  <a:pt x="0" y="0"/>
                </a:moveTo>
                <a:lnTo>
                  <a:pt x="6096552" y="0"/>
                </a:lnTo>
                <a:lnTo>
                  <a:pt x="6096552" y="1"/>
                </a:lnTo>
                <a:lnTo>
                  <a:pt x="6096552" y="2"/>
                </a:lnTo>
                <a:lnTo>
                  <a:pt x="6096552" y="3429000"/>
                </a:lnTo>
                <a:lnTo>
                  <a:pt x="6096552" y="3429002"/>
                </a:lnTo>
                <a:lnTo>
                  <a:pt x="0" y="3429002"/>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20" name="Picture Placeholder 11">
            <a:extLst>
              <a:ext uri="{FF2B5EF4-FFF2-40B4-BE49-F238E27FC236}">
                <a16:creationId xmlns:a16="http://schemas.microsoft.com/office/drawing/2014/main" id="{E26C3E65-10F6-D14C-A4C6-B9C29EF3382F}"/>
              </a:ext>
            </a:extLst>
          </p:cNvPr>
          <p:cNvSpPr>
            <a:spLocks noGrp="1"/>
          </p:cNvSpPr>
          <p:nvPr>
            <p:ph type="pic" sz="quarter" idx="13" hasCustomPrompt="1"/>
          </p:nvPr>
        </p:nvSpPr>
        <p:spPr>
          <a:xfrm>
            <a:off x="3"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21" name="Picture Placeholder 13">
            <a:extLst>
              <a:ext uri="{FF2B5EF4-FFF2-40B4-BE49-F238E27FC236}">
                <a16:creationId xmlns:a16="http://schemas.microsoft.com/office/drawing/2014/main" id="{6478AEAD-2263-1A47-A959-55E27B18824E}"/>
              </a:ext>
            </a:extLst>
          </p:cNvPr>
          <p:cNvSpPr>
            <a:spLocks noGrp="1"/>
          </p:cNvSpPr>
          <p:nvPr>
            <p:ph type="pic" sz="quarter" idx="16" hasCustomPrompt="1"/>
          </p:nvPr>
        </p:nvSpPr>
        <p:spPr>
          <a:xfrm>
            <a:off x="6096557"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13" name="Text Placeholder 18">
            <a:extLst>
              <a:ext uri="{FF2B5EF4-FFF2-40B4-BE49-F238E27FC236}">
                <a16:creationId xmlns:a16="http://schemas.microsoft.com/office/drawing/2014/main" id="{AE36B329-0BE6-7A49-8654-DDEA7932EC4D}"/>
              </a:ext>
            </a:extLst>
          </p:cNvPr>
          <p:cNvSpPr>
            <a:spLocks noGrp="1"/>
          </p:cNvSpPr>
          <p:nvPr>
            <p:ph type="body" sz="quarter" idx="19" hasCustomPrompt="1"/>
          </p:nvPr>
        </p:nvSpPr>
        <p:spPr>
          <a:xfrm>
            <a:off x="6102156" y="1300220"/>
            <a:ext cx="6096552" cy="828564"/>
          </a:xfrm>
          <a:prstGeom prst="rect">
            <a:avLst/>
          </a:prstGeom>
        </p:spPr>
        <p:txBody>
          <a:bodyPr lIns="540000" rIns="540000" anchor="ctr">
            <a:noAutofit/>
          </a:bodyPr>
          <a:lstStyle>
            <a:lvl1pPr marL="0" indent="0" algn="ctr">
              <a:lnSpc>
                <a:spcPct val="85000"/>
              </a:lnSpc>
              <a:spcBef>
                <a:spcPts val="0"/>
              </a:spcBef>
              <a:buNone/>
              <a:defRPr sz="2600" spc="40" baseline="0">
                <a:solidFill>
                  <a:schemeClr val="bg1"/>
                </a:solidFill>
              </a:defRPr>
            </a:lvl1pPr>
          </a:lstStyle>
          <a:p>
            <a:pPr lvl="0"/>
            <a:r>
              <a:rPr lang="en-US" noProof="0"/>
              <a:t>Click to add text</a:t>
            </a:r>
          </a:p>
        </p:txBody>
      </p:sp>
      <p:sp>
        <p:nvSpPr>
          <p:cNvPr id="16" name="Text Placeholder 18">
            <a:extLst>
              <a:ext uri="{FF2B5EF4-FFF2-40B4-BE49-F238E27FC236}">
                <a16:creationId xmlns:a16="http://schemas.microsoft.com/office/drawing/2014/main" id="{CAD788D9-156D-3B46-B27B-0C6E941B8270}"/>
              </a:ext>
            </a:extLst>
          </p:cNvPr>
          <p:cNvSpPr>
            <a:spLocks noGrp="1"/>
          </p:cNvSpPr>
          <p:nvPr>
            <p:ph type="body" sz="quarter" idx="21" hasCustomPrompt="1"/>
          </p:nvPr>
        </p:nvSpPr>
        <p:spPr>
          <a:xfrm>
            <a:off x="6102155" y="4729219"/>
            <a:ext cx="6089839" cy="828564"/>
          </a:xfrm>
          <a:prstGeom prst="rect">
            <a:avLst/>
          </a:prstGeom>
        </p:spPr>
        <p:txBody>
          <a:bodyPr lIns="540000" rIns="540000" anchor="ctr">
            <a:noAutofit/>
          </a:bodyPr>
          <a:lstStyle>
            <a:lvl1pPr marL="0" indent="0" algn="ctr">
              <a:lnSpc>
                <a:spcPct val="85000"/>
              </a:lnSpc>
              <a:spcBef>
                <a:spcPts val="0"/>
              </a:spcBef>
              <a:buNone/>
              <a:defRPr sz="2600" spc="40" baseline="0">
                <a:solidFill>
                  <a:schemeClr val="bg1"/>
                </a:solidFill>
              </a:defRPr>
            </a:lvl1pPr>
          </a:lstStyle>
          <a:p>
            <a:pPr lvl="0"/>
            <a:r>
              <a:rPr lang="en-US" noProof="0"/>
              <a:t>Click to add text</a:t>
            </a:r>
          </a:p>
        </p:txBody>
      </p:sp>
      <p:sp>
        <p:nvSpPr>
          <p:cNvPr id="11" name="Text Placeholder 18">
            <a:extLst>
              <a:ext uri="{FF2B5EF4-FFF2-40B4-BE49-F238E27FC236}">
                <a16:creationId xmlns:a16="http://schemas.microsoft.com/office/drawing/2014/main" id="{CAE0F1B9-C51D-2C4C-8657-A80AEC2E3D1F}"/>
              </a:ext>
            </a:extLst>
          </p:cNvPr>
          <p:cNvSpPr>
            <a:spLocks noGrp="1"/>
          </p:cNvSpPr>
          <p:nvPr>
            <p:ph type="body" sz="quarter" idx="14" hasCustomPrompt="1"/>
          </p:nvPr>
        </p:nvSpPr>
        <p:spPr>
          <a:xfrm>
            <a:off x="0" y="1300220"/>
            <a:ext cx="6096000" cy="828564"/>
          </a:xfrm>
          <a:prstGeom prst="rect">
            <a:avLst/>
          </a:prstGeom>
        </p:spPr>
        <p:txBody>
          <a:bodyPr lIns="540000" rIns="540000" anchor="ctr">
            <a:noAutofit/>
          </a:bodyPr>
          <a:lstStyle>
            <a:lvl1pPr marL="0" indent="0" algn="ctr">
              <a:lnSpc>
                <a:spcPct val="85000"/>
              </a:lnSpc>
              <a:spcBef>
                <a:spcPts val="0"/>
              </a:spcBef>
              <a:buNone/>
              <a:defRPr sz="2600" spc="40" baseline="0">
                <a:solidFill>
                  <a:schemeClr val="bg1"/>
                </a:solidFill>
              </a:defRPr>
            </a:lvl1pPr>
          </a:lstStyle>
          <a:p>
            <a:pPr lvl="0"/>
            <a:r>
              <a:rPr lang="en-US" noProof="0"/>
              <a:t>Click to add text</a:t>
            </a:r>
          </a:p>
        </p:txBody>
      </p:sp>
      <p:sp>
        <p:nvSpPr>
          <p:cNvPr id="15" name="Text Placeholder 18">
            <a:extLst>
              <a:ext uri="{FF2B5EF4-FFF2-40B4-BE49-F238E27FC236}">
                <a16:creationId xmlns:a16="http://schemas.microsoft.com/office/drawing/2014/main" id="{7744189A-DC50-C443-9FD4-A84FC60A0108}"/>
              </a:ext>
            </a:extLst>
          </p:cNvPr>
          <p:cNvSpPr>
            <a:spLocks noGrp="1"/>
          </p:cNvSpPr>
          <p:nvPr>
            <p:ph type="body" sz="quarter" idx="20" hasCustomPrompt="1"/>
          </p:nvPr>
        </p:nvSpPr>
        <p:spPr>
          <a:xfrm>
            <a:off x="-5594" y="4729219"/>
            <a:ext cx="6101594" cy="828564"/>
          </a:xfrm>
          <a:prstGeom prst="rect">
            <a:avLst/>
          </a:prstGeom>
        </p:spPr>
        <p:txBody>
          <a:bodyPr lIns="540000" rIns="540000" anchor="ctr">
            <a:noAutofit/>
          </a:bodyPr>
          <a:lstStyle>
            <a:lvl1pPr marL="0" indent="0" algn="ctr">
              <a:lnSpc>
                <a:spcPct val="85000"/>
              </a:lnSpc>
              <a:spcBef>
                <a:spcPts val="0"/>
              </a:spcBef>
              <a:buNone/>
              <a:defRPr sz="2600" spc="40" baseline="0">
                <a:solidFill>
                  <a:schemeClr val="bg1"/>
                </a:solidFill>
              </a:defRPr>
            </a:lvl1pPr>
          </a:lstStyle>
          <a:p>
            <a:pPr lvl="0"/>
            <a:r>
              <a:rPr lang="en-US" noProof="0"/>
              <a:t>Click to add text</a:t>
            </a:r>
          </a:p>
        </p:txBody>
      </p:sp>
      <p:sp>
        <p:nvSpPr>
          <p:cNvPr id="14" name="textruta 5">
            <a:extLst>
              <a:ext uri="{FF2B5EF4-FFF2-40B4-BE49-F238E27FC236}">
                <a16:creationId xmlns:a16="http://schemas.microsoft.com/office/drawing/2014/main" id="{19FBFB5A-FFAC-8E48-BE9F-8171ABD4A956}"/>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right click the image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and use – </a:t>
            </a:r>
            <a:r>
              <a:rPr lang="en-US" sz="900" b="1" noProof="0">
                <a:solidFill>
                  <a:schemeClr val="tx1">
                    <a:lumMod val="65000"/>
                    <a:lumOff val="35000"/>
                  </a:schemeClr>
                </a:solidFill>
                <a:latin typeface="Arial" panose="020B0604020202020204" pitchFamily="34" charset="0"/>
                <a:cs typeface="Arial" panose="020B0604020202020204" pitchFamily="34" charset="0"/>
              </a:rPr>
              <a:t>S</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7" name="textruta 16">
            <a:extLst>
              <a:ext uri="{FF2B5EF4-FFF2-40B4-BE49-F238E27FC236}">
                <a16:creationId xmlns:a16="http://schemas.microsoft.com/office/drawing/2014/main" id="{75DFCBE9-EE68-0440-97A2-234715FAABCE}"/>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Format Background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Solid fill</a:t>
            </a:r>
            <a:r>
              <a:rPr lang="en-US" sz="900" baseline="0" noProof="0">
                <a:solidFill>
                  <a:schemeClr val="tx1">
                    <a:lumMod val="65000"/>
                    <a:lumOff val="35000"/>
                  </a:schemeClr>
                </a:solidFill>
                <a:latin typeface="Arial" panose="020B0604020202020204" pitchFamily="34" charset="0"/>
                <a:cs typeface="Arial" panose="020B0604020202020204" pitchFamily="34" charset="0"/>
              </a:rPr>
              <a:t> –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p:txBody>
      </p:sp>
      <p:sp>
        <p:nvSpPr>
          <p:cNvPr id="18" name="Rektangel 17">
            <a:extLst>
              <a:ext uri="{FF2B5EF4-FFF2-40B4-BE49-F238E27FC236}">
                <a16:creationId xmlns:a16="http://schemas.microsoft.com/office/drawing/2014/main" id="{559F1CA4-11DF-CD41-9092-56CD49479BD3}"/>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 name="Rektangel 18">
            <a:extLst>
              <a:ext uri="{FF2B5EF4-FFF2-40B4-BE49-F238E27FC236}">
                <a16:creationId xmlns:a16="http://schemas.microsoft.com/office/drawing/2014/main" id="{420B4BDA-12DF-064A-BD9D-7A5CBB0BD6CB}"/>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Platshållare för datum 3">
            <a:extLst>
              <a:ext uri="{FF2B5EF4-FFF2-40B4-BE49-F238E27FC236}">
                <a16:creationId xmlns:a16="http://schemas.microsoft.com/office/drawing/2014/main" id="{095D123A-AEDC-BC4D-9CB3-3B6510387C2B}"/>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bg1"/>
                </a:solidFill>
              </a:defRPr>
            </a:lvl1pPr>
          </a:lstStyle>
          <a:p>
            <a:r>
              <a:rPr lang="nb-NO"/>
              <a:t>2/02/2022</a:t>
            </a:r>
            <a:endParaRPr lang="en-US"/>
          </a:p>
        </p:txBody>
      </p:sp>
      <p:sp>
        <p:nvSpPr>
          <p:cNvPr id="23" name="Platshållare för sidfot 4">
            <a:extLst>
              <a:ext uri="{FF2B5EF4-FFF2-40B4-BE49-F238E27FC236}">
                <a16:creationId xmlns:a16="http://schemas.microsoft.com/office/drawing/2014/main" id="{2C79257B-832F-5742-855F-0AA0C3381084}"/>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bg1"/>
                </a:solidFill>
              </a:defRPr>
            </a:lvl1pPr>
          </a:lstStyle>
          <a:p>
            <a:r>
              <a:rPr lang="en-US"/>
              <a:t>Go to header/footer to change text </a:t>
            </a:r>
          </a:p>
        </p:txBody>
      </p:sp>
      <p:sp>
        <p:nvSpPr>
          <p:cNvPr id="24" name="Platshållare för bildnummer 5">
            <a:extLst>
              <a:ext uri="{FF2B5EF4-FFF2-40B4-BE49-F238E27FC236}">
                <a16:creationId xmlns:a16="http://schemas.microsoft.com/office/drawing/2014/main" id="{EFDD78FE-8BED-3F40-B84D-A849758983FC}"/>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bg1"/>
                </a:solidFill>
              </a:defRPr>
            </a:lvl1pPr>
          </a:lstStyle>
          <a:p>
            <a:fld id="{EF8DBD5B-30F9-4F9C-AE39-E065C1AC514D}" type="slidenum">
              <a:rPr lang="en-US" smtClean="0"/>
              <a:pPr/>
              <a:t>‹#›</a:t>
            </a:fld>
            <a:endParaRPr lang="en-US"/>
          </a:p>
        </p:txBody>
      </p:sp>
      <p:sp>
        <p:nvSpPr>
          <p:cNvPr id="25" name="Text Placeholder 4">
            <a:extLst>
              <a:ext uri="{FF2B5EF4-FFF2-40B4-BE49-F238E27FC236}">
                <a16:creationId xmlns:a16="http://schemas.microsoft.com/office/drawing/2014/main" id="{71A9C98A-4687-4040-B606-2087DF2A2EFC}"/>
              </a:ext>
            </a:extLst>
          </p:cNvPr>
          <p:cNvSpPr>
            <a:spLocks noGrp="1"/>
          </p:cNvSpPr>
          <p:nvPr>
            <p:ph type="body" sz="quarter" idx="26" hasCustomPrompt="1"/>
          </p:nvPr>
        </p:nvSpPr>
        <p:spPr>
          <a:xfrm rot="5400000">
            <a:off x="10901730" y="803644"/>
            <a:ext cx="2093913" cy="486626"/>
          </a:xfrm>
        </p:spPr>
        <p:txBody>
          <a:bodyPr lIns="180000" tIns="180000" rIns="0" bIns="180000" anchor="ctr">
            <a:spAutoFit/>
          </a:bodyPr>
          <a:lstStyle>
            <a:lvl1pPr marL="6350" indent="0" algn="l">
              <a:buNone/>
              <a:defRPr sz="800">
                <a:solidFill>
                  <a:schemeClr val="bg1"/>
                </a:solidFill>
              </a:defRPr>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
        <p:nvSpPr>
          <p:cNvPr id="26" name="Text Placeholder 4">
            <a:extLst>
              <a:ext uri="{FF2B5EF4-FFF2-40B4-BE49-F238E27FC236}">
                <a16:creationId xmlns:a16="http://schemas.microsoft.com/office/drawing/2014/main" id="{173D70AB-BF8E-C648-AAC9-4F8B819A8EA1}"/>
              </a:ext>
            </a:extLst>
          </p:cNvPr>
          <p:cNvSpPr>
            <a:spLocks noGrp="1"/>
          </p:cNvSpPr>
          <p:nvPr>
            <p:ph type="body" sz="quarter" idx="27" hasCustomPrompt="1"/>
          </p:nvPr>
        </p:nvSpPr>
        <p:spPr>
          <a:xfrm rot="5400000">
            <a:off x="4805730" y="803644"/>
            <a:ext cx="2093913" cy="486626"/>
          </a:xfrm>
        </p:spPr>
        <p:txBody>
          <a:bodyPr lIns="180000" tIns="180000" rIns="0" bIns="180000" anchor="ctr">
            <a:spAutoFit/>
          </a:bodyPr>
          <a:lstStyle>
            <a:lvl1pPr marL="6350" indent="0" algn="l">
              <a:buNone/>
              <a:defRPr sz="800">
                <a:solidFill>
                  <a:schemeClr val="bg1"/>
                </a:solidFill>
              </a:defRPr>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
        <p:nvSpPr>
          <p:cNvPr id="27" name="Text Placeholder 4">
            <a:extLst>
              <a:ext uri="{FF2B5EF4-FFF2-40B4-BE49-F238E27FC236}">
                <a16:creationId xmlns:a16="http://schemas.microsoft.com/office/drawing/2014/main" id="{71F88B05-AE87-C844-A8AD-6E40968EBE38}"/>
              </a:ext>
            </a:extLst>
          </p:cNvPr>
          <p:cNvSpPr>
            <a:spLocks noGrp="1"/>
          </p:cNvSpPr>
          <p:nvPr>
            <p:ph type="body" sz="quarter" idx="28" hasCustomPrompt="1"/>
          </p:nvPr>
        </p:nvSpPr>
        <p:spPr>
          <a:xfrm rot="5400000">
            <a:off x="4805730" y="4232644"/>
            <a:ext cx="2093913" cy="486626"/>
          </a:xfrm>
        </p:spPr>
        <p:txBody>
          <a:bodyPr lIns="180000" tIns="180000" rIns="0" bIns="180000" anchor="ctr">
            <a:spAutoFit/>
          </a:bodyPr>
          <a:lstStyle>
            <a:lvl1pPr marL="6350" indent="0" algn="l">
              <a:buNone/>
              <a:defRPr sz="800"/>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
        <p:nvSpPr>
          <p:cNvPr id="28" name="Text Placeholder 4">
            <a:extLst>
              <a:ext uri="{FF2B5EF4-FFF2-40B4-BE49-F238E27FC236}">
                <a16:creationId xmlns:a16="http://schemas.microsoft.com/office/drawing/2014/main" id="{57F2AD48-4016-D14A-BC63-41C3D6B3BDF0}"/>
              </a:ext>
            </a:extLst>
          </p:cNvPr>
          <p:cNvSpPr>
            <a:spLocks noGrp="1"/>
          </p:cNvSpPr>
          <p:nvPr>
            <p:ph type="body" sz="quarter" idx="29" hasCustomPrompt="1"/>
          </p:nvPr>
        </p:nvSpPr>
        <p:spPr>
          <a:xfrm rot="5400000">
            <a:off x="10902284" y="4232645"/>
            <a:ext cx="2093913" cy="486626"/>
          </a:xfrm>
        </p:spPr>
        <p:txBody>
          <a:bodyPr lIns="180000" tIns="180000" rIns="0" bIns="180000" anchor="ctr">
            <a:spAutoFit/>
          </a:bodyPr>
          <a:lstStyle>
            <a:lvl1pPr marL="6350" indent="0" algn="l">
              <a:buNone/>
              <a:defRPr sz="800">
                <a:solidFill>
                  <a:schemeClr val="bg1"/>
                </a:solidFill>
              </a:defRPr>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904199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 Three images">
    <p:bg>
      <p:bgPr>
        <a:solidFill>
          <a:schemeClr val="bg1"/>
        </a:solidFill>
        <a:effectLst/>
      </p:bgPr>
    </p:bg>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67A803C1-5E85-5C45-B84F-9737F92F8DDF}"/>
              </a:ext>
            </a:extLst>
          </p:cNvPr>
          <p:cNvSpPr>
            <a:spLocks noGrp="1"/>
          </p:cNvSpPr>
          <p:nvPr>
            <p:ph type="pic" sz="quarter" idx="13" hasCustomPrompt="1"/>
          </p:nvPr>
        </p:nvSpPr>
        <p:spPr>
          <a:xfrm>
            <a:off x="5" y="5"/>
            <a:ext cx="6109247" cy="6857997"/>
          </a:xfrm>
          <a:custGeom>
            <a:avLst/>
            <a:gdLst>
              <a:gd name="connsiteX0" fmla="*/ 1146049 w 6094408"/>
              <a:gd name="connsiteY0" fmla="*/ 6470534 h 6857997"/>
              <a:gd name="connsiteX1" fmla="*/ 1157832 w 6094408"/>
              <a:gd name="connsiteY1" fmla="*/ 6505507 h 6857997"/>
              <a:gd name="connsiteX2" fmla="*/ 1134642 w 6094408"/>
              <a:gd name="connsiteY2" fmla="*/ 6505507 h 6857997"/>
              <a:gd name="connsiteX3" fmla="*/ 788170 w 6094408"/>
              <a:gd name="connsiteY3" fmla="*/ 6470534 h 6857997"/>
              <a:gd name="connsiteX4" fmla="*/ 799953 w 6094408"/>
              <a:gd name="connsiteY4" fmla="*/ 6505507 h 6857997"/>
              <a:gd name="connsiteX5" fmla="*/ 776763 w 6094408"/>
              <a:gd name="connsiteY5" fmla="*/ 6505507 h 6857997"/>
              <a:gd name="connsiteX6" fmla="*/ 1132323 w 6094408"/>
              <a:gd name="connsiteY6" fmla="*/ 6451543 h 6857997"/>
              <a:gd name="connsiteX7" fmla="*/ 1100860 w 6094408"/>
              <a:gd name="connsiteY7" fmla="*/ 6542674 h 6857997"/>
              <a:gd name="connsiteX8" fmla="*/ 1123110 w 6094408"/>
              <a:gd name="connsiteY8" fmla="*/ 6542674 h 6857997"/>
              <a:gd name="connsiteX9" fmla="*/ 1128876 w 6094408"/>
              <a:gd name="connsiteY9" fmla="*/ 6524060 h 6857997"/>
              <a:gd name="connsiteX10" fmla="*/ 1163786 w 6094408"/>
              <a:gd name="connsiteY10" fmla="*/ 6524060 h 6857997"/>
              <a:gd name="connsiteX11" fmla="*/ 1169741 w 6094408"/>
              <a:gd name="connsiteY11" fmla="*/ 6542674 h 6857997"/>
              <a:gd name="connsiteX12" fmla="*/ 1191615 w 6094408"/>
              <a:gd name="connsiteY12" fmla="*/ 6542674 h 6857997"/>
              <a:gd name="connsiteX13" fmla="*/ 1159148 w 6094408"/>
              <a:gd name="connsiteY13" fmla="*/ 6451543 h 6857997"/>
              <a:gd name="connsiteX14" fmla="*/ 961907 w 6094408"/>
              <a:gd name="connsiteY14" fmla="*/ 6451543 h 6857997"/>
              <a:gd name="connsiteX15" fmla="*/ 933640 w 6094408"/>
              <a:gd name="connsiteY15" fmla="*/ 6479246 h 6857997"/>
              <a:gd name="connsiteX16" fmla="*/ 961907 w 6094408"/>
              <a:gd name="connsiteY16" fmla="*/ 6505821 h 6857997"/>
              <a:gd name="connsiteX17" fmla="*/ 983468 w 6094408"/>
              <a:gd name="connsiteY17" fmla="*/ 6505821 h 6857997"/>
              <a:gd name="connsiteX18" fmla="*/ 991678 w 6094408"/>
              <a:gd name="connsiteY18" fmla="*/ 6514282 h 6857997"/>
              <a:gd name="connsiteX19" fmla="*/ 983468 w 6094408"/>
              <a:gd name="connsiteY19" fmla="*/ 6522743 h 6857997"/>
              <a:gd name="connsiteX20" fmla="*/ 937338 w 6094408"/>
              <a:gd name="connsiteY20" fmla="*/ 6522743 h 6857997"/>
              <a:gd name="connsiteX21" fmla="*/ 937338 w 6094408"/>
              <a:gd name="connsiteY21" fmla="*/ 6542674 h 6857997"/>
              <a:gd name="connsiteX22" fmla="*/ 982716 w 6094408"/>
              <a:gd name="connsiteY22" fmla="*/ 6542674 h 6857997"/>
              <a:gd name="connsiteX23" fmla="*/ 1011358 w 6094408"/>
              <a:gd name="connsiteY23" fmla="*/ 6514282 h 6857997"/>
              <a:gd name="connsiteX24" fmla="*/ 986727 w 6094408"/>
              <a:gd name="connsiteY24" fmla="*/ 6487707 h 6857997"/>
              <a:gd name="connsiteX25" fmla="*/ 961907 w 6094408"/>
              <a:gd name="connsiteY25" fmla="*/ 6487707 h 6857997"/>
              <a:gd name="connsiteX26" fmla="*/ 953321 w 6094408"/>
              <a:gd name="connsiteY26" fmla="*/ 6479246 h 6857997"/>
              <a:gd name="connsiteX27" fmla="*/ 961907 w 6094408"/>
              <a:gd name="connsiteY27" fmla="*/ 6470785 h 6857997"/>
              <a:gd name="connsiteX28" fmla="*/ 1004965 w 6094408"/>
              <a:gd name="connsiteY28" fmla="*/ 6470785 h 6857997"/>
              <a:gd name="connsiteX29" fmla="*/ 1004965 w 6094408"/>
              <a:gd name="connsiteY29" fmla="*/ 6451543 h 6857997"/>
              <a:gd name="connsiteX30" fmla="*/ 841570 w 6094408"/>
              <a:gd name="connsiteY30" fmla="*/ 6451543 h 6857997"/>
              <a:gd name="connsiteX31" fmla="*/ 841570 w 6094408"/>
              <a:gd name="connsiteY31" fmla="*/ 6542674 h 6857997"/>
              <a:gd name="connsiteX32" fmla="*/ 862692 w 6094408"/>
              <a:gd name="connsiteY32" fmla="*/ 6542674 h 6857997"/>
              <a:gd name="connsiteX33" fmla="*/ 862692 w 6094408"/>
              <a:gd name="connsiteY33" fmla="*/ 6486454 h 6857997"/>
              <a:gd name="connsiteX34" fmla="*/ 898981 w 6094408"/>
              <a:gd name="connsiteY34" fmla="*/ 6542486 h 6857997"/>
              <a:gd name="connsiteX35" fmla="*/ 898981 w 6094408"/>
              <a:gd name="connsiteY35" fmla="*/ 6542674 h 6857997"/>
              <a:gd name="connsiteX36" fmla="*/ 920855 w 6094408"/>
              <a:gd name="connsiteY36" fmla="*/ 6542674 h 6857997"/>
              <a:gd name="connsiteX37" fmla="*/ 920793 w 6094408"/>
              <a:gd name="connsiteY37" fmla="*/ 6522994 h 6857997"/>
              <a:gd name="connsiteX38" fmla="*/ 920667 w 6094408"/>
              <a:gd name="connsiteY38" fmla="*/ 6451543 h 6857997"/>
              <a:gd name="connsiteX39" fmla="*/ 899671 w 6094408"/>
              <a:gd name="connsiteY39" fmla="*/ 6451543 h 6857997"/>
              <a:gd name="connsiteX40" fmla="*/ 899671 w 6094408"/>
              <a:gd name="connsiteY40" fmla="*/ 6508829 h 6857997"/>
              <a:gd name="connsiteX41" fmla="*/ 863068 w 6094408"/>
              <a:gd name="connsiteY41" fmla="*/ 6451543 h 6857997"/>
              <a:gd name="connsiteX42" fmla="*/ 774444 w 6094408"/>
              <a:gd name="connsiteY42" fmla="*/ 6451543 h 6857997"/>
              <a:gd name="connsiteX43" fmla="*/ 742918 w 6094408"/>
              <a:gd name="connsiteY43" fmla="*/ 6542674 h 6857997"/>
              <a:gd name="connsiteX44" fmla="*/ 765168 w 6094408"/>
              <a:gd name="connsiteY44" fmla="*/ 6542674 h 6857997"/>
              <a:gd name="connsiteX45" fmla="*/ 770934 w 6094408"/>
              <a:gd name="connsiteY45" fmla="*/ 6524060 h 6857997"/>
              <a:gd name="connsiteX46" fmla="*/ 805845 w 6094408"/>
              <a:gd name="connsiteY46" fmla="*/ 6524060 h 6857997"/>
              <a:gd name="connsiteX47" fmla="*/ 811799 w 6094408"/>
              <a:gd name="connsiteY47" fmla="*/ 6542674 h 6857997"/>
              <a:gd name="connsiteX48" fmla="*/ 833735 w 6094408"/>
              <a:gd name="connsiteY48" fmla="*/ 6542674 h 6857997"/>
              <a:gd name="connsiteX49" fmla="*/ 801269 w 6094408"/>
              <a:gd name="connsiteY49" fmla="*/ 6451543 h 6857997"/>
              <a:gd name="connsiteX50" fmla="*/ 604404 w 6094408"/>
              <a:gd name="connsiteY50" fmla="*/ 6451543 h 6857997"/>
              <a:gd name="connsiteX51" fmla="*/ 576137 w 6094408"/>
              <a:gd name="connsiteY51" fmla="*/ 6479246 h 6857997"/>
              <a:gd name="connsiteX52" fmla="*/ 604404 w 6094408"/>
              <a:gd name="connsiteY52" fmla="*/ 6505821 h 6857997"/>
              <a:gd name="connsiteX53" fmla="*/ 625964 w 6094408"/>
              <a:gd name="connsiteY53" fmla="*/ 6505821 h 6857997"/>
              <a:gd name="connsiteX54" fmla="*/ 634174 w 6094408"/>
              <a:gd name="connsiteY54" fmla="*/ 6514282 h 6857997"/>
              <a:gd name="connsiteX55" fmla="*/ 625964 w 6094408"/>
              <a:gd name="connsiteY55" fmla="*/ 6522743 h 6857997"/>
              <a:gd name="connsiteX56" fmla="*/ 579772 w 6094408"/>
              <a:gd name="connsiteY56" fmla="*/ 6522743 h 6857997"/>
              <a:gd name="connsiteX57" fmla="*/ 579772 w 6094408"/>
              <a:gd name="connsiteY57" fmla="*/ 6542674 h 6857997"/>
              <a:gd name="connsiteX58" fmla="*/ 625149 w 6094408"/>
              <a:gd name="connsiteY58" fmla="*/ 6542674 h 6857997"/>
              <a:gd name="connsiteX59" fmla="*/ 653792 w 6094408"/>
              <a:gd name="connsiteY59" fmla="*/ 6514282 h 6857997"/>
              <a:gd name="connsiteX60" fmla="*/ 629223 w 6094408"/>
              <a:gd name="connsiteY60" fmla="*/ 6487707 h 6857997"/>
              <a:gd name="connsiteX61" fmla="*/ 604404 w 6094408"/>
              <a:gd name="connsiteY61" fmla="*/ 6487707 h 6857997"/>
              <a:gd name="connsiteX62" fmla="*/ 595817 w 6094408"/>
              <a:gd name="connsiteY62" fmla="*/ 6479246 h 6857997"/>
              <a:gd name="connsiteX63" fmla="*/ 604404 w 6094408"/>
              <a:gd name="connsiteY63" fmla="*/ 6470785 h 6857997"/>
              <a:gd name="connsiteX64" fmla="*/ 647462 w 6094408"/>
              <a:gd name="connsiteY64" fmla="*/ 6470785 h 6857997"/>
              <a:gd name="connsiteX65" fmla="*/ 647462 w 6094408"/>
              <a:gd name="connsiteY65" fmla="*/ 6451543 h 6857997"/>
              <a:gd name="connsiteX66" fmla="*/ 1023956 w 6094408"/>
              <a:gd name="connsiteY66" fmla="*/ 6451480 h 6857997"/>
              <a:gd name="connsiteX67" fmla="*/ 1023956 w 6094408"/>
              <a:gd name="connsiteY67" fmla="*/ 6542674 h 6857997"/>
              <a:gd name="connsiteX68" fmla="*/ 1045016 w 6094408"/>
              <a:gd name="connsiteY68" fmla="*/ 6542674 h 6857997"/>
              <a:gd name="connsiteX69" fmla="*/ 1045016 w 6094408"/>
              <a:gd name="connsiteY69" fmla="*/ 6504191 h 6857997"/>
              <a:gd name="connsiteX70" fmla="*/ 1074975 w 6094408"/>
              <a:gd name="connsiteY70" fmla="*/ 6542674 h 6857997"/>
              <a:gd name="connsiteX71" fmla="*/ 1099481 w 6094408"/>
              <a:gd name="connsiteY71" fmla="*/ 6542674 h 6857997"/>
              <a:gd name="connsiteX72" fmla="*/ 1065009 w 6094408"/>
              <a:gd name="connsiteY72" fmla="*/ 6497109 h 6857997"/>
              <a:gd name="connsiteX73" fmla="*/ 1099481 w 6094408"/>
              <a:gd name="connsiteY73" fmla="*/ 6451480 h 6857997"/>
              <a:gd name="connsiteX74" fmla="*/ 1074975 w 6094408"/>
              <a:gd name="connsiteY74" fmla="*/ 6451480 h 6857997"/>
              <a:gd name="connsiteX75" fmla="*/ 1045016 w 6094408"/>
              <a:gd name="connsiteY75" fmla="*/ 6489963 h 6857997"/>
              <a:gd name="connsiteX76" fmla="*/ 1045016 w 6094408"/>
              <a:gd name="connsiteY76" fmla="*/ 6451480 h 6857997"/>
              <a:gd name="connsiteX77" fmla="*/ 666077 w 6094408"/>
              <a:gd name="connsiteY77" fmla="*/ 6451480 h 6857997"/>
              <a:gd name="connsiteX78" fmla="*/ 666077 w 6094408"/>
              <a:gd name="connsiteY78" fmla="*/ 6542674 h 6857997"/>
              <a:gd name="connsiteX79" fmla="*/ 687073 w 6094408"/>
              <a:gd name="connsiteY79" fmla="*/ 6542674 h 6857997"/>
              <a:gd name="connsiteX80" fmla="*/ 687073 w 6094408"/>
              <a:gd name="connsiteY80" fmla="*/ 6504191 h 6857997"/>
              <a:gd name="connsiteX81" fmla="*/ 717033 w 6094408"/>
              <a:gd name="connsiteY81" fmla="*/ 6542674 h 6857997"/>
              <a:gd name="connsiteX82" fmla="*/ 741602 w 6094408"/>
              <a:gd name="connsiteY82" fmla="*/ 6542674 h 6857997"/>
              <a:gd name="connsiteX83" fmla="*/ 707067 w 6094408"/>
              <a:gd name="connsiteY83" fmla="*/ 6497109 h 6857997"/>
              <a:gd name="connsiteX84" fmla="*/ 741602 w 6094408"/>
              <a:gd name="connsiteY84" fmla="*/ 6451480 h 6857997"/>
              <a:gd name="connsiteX85" fmla="*/ 717033 w 6094408"/>
              <a:gd name="connsiteY85" fmla="*/ 6451480 h 6857997"/>
              <a:gd name="connsiteX86" fmla="*/ 687073 w 6094408"/>
              <a:gd name="connsiteY86" fmla="*/ 6489963 h 6857997"/>
              <a:gd name="connsiteX87" fmla="*/ 687073 w 6094408"/>
              <a:gd name="connsiteY87" fmla="*/ 6451480 h 6857997"/>
              <a:gd name="connsiteX88" fmla="*/ 0 w 6094408"/>
              <a:gd name="connsiteY88" fmla="*/ 0 h 6857997"/>
              <a:gd name="connsiteX89" fmla="*/ 6094408 w 6094408"/>
              <a:gd name="connsiteY89" fmla="*/ 0 h 6857997"/>
              <a:gd name="connsiteX90" fmla="*/ 6094408 w 6094408"/>
              <a:gd name="connsiteY90" fmla="*/ 6857997 h 6857997"/>
              <a:gd name="connsiteX91" fmla="*/ 0 w 6094408"/>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94408"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6094408" y="0"/>
                </a:lnTo>
                <a:lnTo>
                  <a:pt x="6094408"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16" name="Picture Placeholder 13">
            <a:extLst>
              <a:ext uri="{FF2B5EF4-FFF2-40B4-BE49-F238E27FC236}">
                <a16:creationId xmlns:a16="http://schemas.microsoft.com/office/drawing/2014/main" id="{4112384D-AFE6-0044-8D33-BD96D1F23E2F}"/>
              </a:ext>
            </a:extLst>
          </p:cNvPr>
          <p:cNvSpPr>
            <a:spLocks noGrp="1"/>
          </p:cNvSpPr>
          <p:nvPr>
            <p:ph type="pic" sz="quarter" idx="19" hasCustomPrompt="1"/>
          </p:nvPr>
        </p:nvSpPr>
        <p:spPr>
          <a:xfrm>
            <a:off x="6098400"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17" name="Picture Placeholder 17">
            <a:extLst>
              <a:ext uri="{FF2B5EF4-FFF2-40B4-BE49-F238E27FC236}">
                <a16:creationId xmlns:a16="http://schemas.microsoft.com/office/drawing/2014/main" id="{ACAB582F-A4D3-6042-80E5-449FA4DD1AC0}"/>
              </a:ext>
            </a:extLst>
          </p:cNvPr>
          <p:cNvSpPr>
            <a:spLocks noGrp="1"/>
          </p:cNvSpPr>
          <p:nvPr>
            <p:ph type="pic" sz="quarter" idx="20" hasCustomPrompt="1"/>
          </p:nvPr>
        </p:nvSpPr>
        <p:spPr>
          <a:xfrm>
            <a:off x="6098400" y="3429002"/>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22" name="Text Placeholder 18">
            <a:extLst>
              <a:ext uri="{FF2B5EF4-FFF2-40B4-BE49-F238E27FC236}">
                <a16:creationId xmlns:a16="http://schemas.microsoft.com/office/drawing/2014/main" id="{1BB6EBC7-3CB0-7949-AB1F-7B011BF726B5}"/>
              </a:ext>
            </a:extLst>
          </p:cNvPr>
          <p:cNvSpPr>
            <a:spLocks noGrp="1"/>
          </p:cNvSpPr>
          <p:nvPr>
            <p:ph type="body" sz="quarter" idx="23" hasCustomPrompt="1"/>
          </p:nvPr>
        </p:nvSpPr>
        <p:spPr>
          <a:xfrm>
            <a:off x="-6151" y="3014721"/>
            <a:ext cx="6109247" cy="828564"/>
          </a:xfrm>
          <a:prstGeom prst="rect">
            <a:avLst/>
          </a:prstGeom>
        </p:spPr>
        <p:txBody>
          <a:bodyPr lIns="540000" tIns="0" rIns="540000" bIns="0" anchor="ctr">
            <a:noAutofit/>
          </a:bodyPr>
          <a:lstStyle>
            <a:lvl1pPr marL="0" indent="0" algn="ctr">
              <a:lnSpc>
                <a:spcPct val="85000"/>
              </a:lnSpc>
              <a:spcBef>
                <a:spcPts val="0"/>
              </a:spcBef>
              <a:buNone/>
              <a:defRPr sz="2600" spc="40" baseline="0">
                <a:solidFill>
                  <a:schemeClr val="bg1"/>
                </a:solidFill>
              </a:defRPr>
            </a:lvl1pPr>
          </a:lstStyle>
          <a:p>
            <a:pPr lvl="0"/>
            <a:r>
              <a:rPr lang="en-US" noProof="0"/>
              <a:t>Click to add text</a:t>
            </a:r>
          </a:p>
        </p:txBody>
      </p:sp>
      <p:sp>
        <p:nvSpPr>
          <p:cNvPr id="23" name="Text Placeholder 18">
            <a:extLst>
              <a:ext uri="{FF2B5EF4-FFF2-40B4-BE49-F238E27FC236}">
                <a16:creationId xmlns:a16="http://schemas.microsoft.com/office/drawing/2014/main" id="{1A6292A0-28D6-8F43-9A84-193B84BC52B2}"/>
              </a:ext>
            </a:extLst>
          </p:cNvPr>
          <p:cNvSpPr>
            <a:spLocks noGrp="1"/>
          </p:cNvSpPr>
          <p:nvPr>
            <p:ph type="body" sz="quarter" idx="24" hasCustomPrompt="1"/>
          </p:nvPr>
        </p:nvSpPr>
        <p:spPr>
          <a:xfrm>
            <a:off x="6102155" y="1300220"/>
            <a:ext cx="6105491" cy="828564"/>
          </a:xfrm>
          <a:prstGeom prst="rect">
            <a:avLst/>
          </a:prstGeom>
        </p:spPr>
        <p:txBody>
          <a:bodyPr lIns="540000" tIns="0" rIns="540000" bIns="0" anchor="ctr">
            <a:noAutofit/>
          </a:bodyPr>
          <a:lstStyle>
            <a:lvl1pPr marL="0" indent="0" algn="ctr">
              <a:lnSpc>
                <a:spcPct val="85000"/>
              </a:lnSpc>
              <a:spcBef>
                <a:spcPts val="0"/>
              </a:spcBef>
              <a:buNone/>
              <a:defRPr sz="2600" spc="40" baseline="0">
                <a:solidFill>
                  <a:schemeClr val="bg1"/>
                </a:solidFill>
              </a:defRPr>
            </a:lvl1pPr>
          </a:lstStyle>
          <a:p>
            <a:pPr lvl="0"/>
            <a:r>
              <a:rPr lang="en-US" noProof="0"/>
              <a:t>Click to add text</a:t>
            </a:r>
          </a:p>
        </p:txBody>
      </p:sp>
      <p:sp>
        <p:nvSpPr>
          <p:cNvPr id="24" name="Text Placeholder 18">
            <a:extLst>
              <a:ext uri="{FF2B5EF4-FFF2-40B4-BE49-F238E27FC236}">
                <a16:creationId xmlns:a16="http://schemas.microsoft.com/office/drawing/2014/main" id="{D141078C-5B10-0549-8F72-9894A9BF4F46}"/>
              </a:ext>
            </a:extLst>
          </p:cNvPr>
          <p:cNvSpPr>
            <a:spLocks noGrp="1"/>
          </p:cNvSpPr>
          <p:nvPr>
            <p:ph type="body" sz="quarter" idx="21" hasCustomPrompt="1"/>
          </p:nvPr>
        </p:nvSpPr>
        <p:spPr>
          <a:xfrm>
            <a:off x="6102156" y="4729219"/>
            <a:ext cx="6105490" cy="828564"/>
          </a:xfrm>
          <a:prstGeom prst="rect">
            <a:avLst/>
          </a:prstGeom>
        </p:spPr>
        <p:txBody>
          <a:bodyPr lIns="540000" tIns="0" rIns="540000" bIns="0" anchor="ctr">
            <a:noAutofit/>
          </a:bodyPr>
          <a:lstStyle>
            <a:lvl1pPr marL="0" indent="0" algn="ctr">
              <a:lnSpc>
                <a:spcPct val="85000"/>
              </a:lnSpc>
              <a:spcBef>
                <a:spcPts val="0"/>
              </a:spcBef>
              <a:buNone/>
              <a:defRPr sz="2600" spc="40" baseline="0">
                <a:solidFill>
                  <a:schemeClr val="bg1"/>
                </a:solidFill>
              </a:defRPr>
            </a:lvl1pPr>
          </a:lstStyle>
          <a:p>
            <a:pPr lvl="0"/>
            <a:r>
              <a:rPr lang="en-US" noProof="0"/>
              <a:t>Click to add text</a:t>
            </a:r>
          </a:p>
        </p:txBody>
      </p:sp>
      <p:sp>
        <p:nvSpPr>
          <p:cNvPr id="12" name="textruta 5">
            <a:extLst>
              <a:ext uri="{FF2B5EF4-FFF2-40B4-BE49-F238E27FC236}">
                <a16:creationId xmlns:a16="http://schemas.microsoft.com/office/drawing/2014/main" id="{BAE890E4-E523-6647-98A4-B32F05744FF3}"/>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right click the image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and use – </a:t>
            </a:r>
            <a:r>
              <a:rPr lang="en-US" sz="900" b="1" noProof="0">
                <a:solidFill>
                  <a:schemeClr val="tx1">
                    <a:lumMod val="65000"/>
                    <a:lumOff val="35000"/>
                  </a:schemeClr>
                </a:solidFill>
                <a:latin typeface="Arial" panose="020B0604020202020204" pitchFamily="34" charset="0"/>
                <a:cs typeface="Arial" panose="020B0604020202020204" pitchFamily="34" charset="0"/>
              </a:rPr>
              <a:t>S</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3" name="textruta 12">
            <a:extLst>
              <a:ext uri="{FF2B5EF4-FFF2-40B4-BE49-F238E27FC236}">
                <a16:creationId xmlns:a16="http://schemas.microsoft.com/office/drawing/2014/main" id="{11616D45-9A27-C34A-86FA-CB9409332032}"/>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Format Background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Solid fill</a:t>
            </a:r>
            <a:r>
              <a:rPr lang="en-US" sz="900" baseline="0" noProof="0">
                <a:solidFill>
                  <a:schemeClr val="tx1">
                    <a:lumMod val="65000"/>
                    <a:lumOff val="35000"/>
                  </a:schemeClr>
                </a:solidFill>
                <a:latin typeface="Arial" panose="020B0604020202020204" pitchFamily="34" charset="0"/>
                <a:cs typeface="Arial" panose="020B0604020202020204" pitchFamily="34" charset="0"/>
              </a:rPr>
              <a:t> –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p:txBody>
      </p:sp>
      <p:sp>
        <p:nvSpPr>
          <p:cNvPr id="14" name="Rektangel 13">
            <a:extLst>
              <a:ext uri="{FF2B5EF4-FFF2-40B4-BE49-F238E27FC236}">
                <a16:creationId xmlns:a16="http://schemas.microsoft.com/office/drawing/2014/main" id="{F19A6BCC-975E-7545-BB3A-57857992C98F}"/>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Rektangel 14">
            <a:extLst>
              <a:ext uri="{FF2B5EF4-FFF2-40B4-BE49-F238E27FC236}">
                <a16:creationId xmlns:a16="http://schemas.microsoft.com/office/drawing/2014/main" id="{D6050EB3-8959-584C-BBC7-5A81E084A618}"/>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Platshållare för datum 3">
            <a:extLst>
              <a:ext uri="{FF2B5EF4-FFF2-40B4-BE49-F238E27FC236}">
                <a16:creationId xmlns:a16="http://schemas.microsoft.com/office/drawing/2014/main" id="{7274DBF8-BA28-BD43-A9B5-0497B225AD69}"/>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bg1"/>
                </a:solidFill>
              </a:defRPr>
            </a:lvl1pPr>
          </a:lstStyle>
          <a:p>
            <a:r>
              <a:rPr lang="nb-NO"/>
              <a:t>2/02/2022</a:t>
            </a:r>
            <a:endParaRPr lang="en-US"/>
          </a:p>
        </p:txBody>
      </p:sp>
      <p:sp>
        <p:nvSpPr>
          <p:cNvPr id="19" name="Platshållare för sidfot 4">
            <a:extLst>
              <a:ext uri="{FF2B5EF4-FFF2-40B4-BE49-F238E27FC236}">
                <a16:creationId xmlns:a16="http://schemas.microsoft.com/office/drawing/2014/main" id="{FE9EF8A8-2297-194D-8536-889E5D4E052B}"/>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bg1"/>
                </a:solidFill>
              </a:defRPr>
            </a:lvl1pPr>
          </a:lstStyle>
          <a:p>
            <a:r>
              <a:rPr lang="en-US"/>
              <a:t>Go to header/footer to change text </a:t>
            </a:r>
          </a:p>
        </p:txBody>
      </p:sp>
      <p:sp>
        <p:nvSpPr>
          <p:cNvPr id="20" name="Platshållare för bildnummer 5">
            <a:extLst>
              <a:ext uri="{FF2B5EF4-FFF2-40B4-BE49-F238E27FC236}">
                <a16:creationId xmlns:a16="http://schemas.microsoft.com/office/drawing/2014/main" id="{65E7AF51-DAFE-9047-8450-28B0B3DE0536}"/>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bg1"/>
                </a:solidFill>
              </a:defRPr>
            </a:lvl1pPr>
          </a:lstStyle>
          <a:p>
            <a:fld id="{EF8DBD5B-30F9-4F9C-AE39-E065C1AC514D}" type="slidenum">
              <a:rPr lang="en-US" smtClean="0"/>
              <a:pPr/>
              <a:t>‹#›</a:t>
            </a:fld>
            <a:endParaRPr lang="en-US"/>
          </a:p>
        </p:txBody>
      </p:sp>
      <p:sp>
        <p:nvSpPr>
          <p:cNvPr id="21" name="Text Placeholder 4">
            <a:extLst>
              <a:ext uri="{FF2B5EF4-FFF2-40B4-BE49-F238E27FC236}">
                <a16:creationId xmlns:a16="http://schemas.microsoft.com/office/drawing/2014/main" id="{B38D1478-E2C4-9C47-9554-2B6F1BEF76AF}"/>
              </a:ext>
            </a:extLst>
          </p:cNvPr>
          <p:cNvSpPr>
            <a:spLocks noGrp="1"/>
          </p:cNvSpPr>
          <p:nvPr>
            <p:ph type="body" sz="quarter" idx="16" hasCustomPrompt="1"/>
          </p:nvPr>
        </p:nvSpPr>
        <p:spPr>
          <a:xfrm rot="5400000">
            <a:off x="10901730" y="803644"/>
            <a:ext cx="2093913" cy="486626"/>
          </a:xfrm>
        </p:spPr>
        <p:txBody>
          <a:bodyPr lIns="180000" tIns="180000" rIns="0" bIns="180000" anchor="ctr">
            <a:spAutoFit/>
          </a:bodyPr>
          <a:lstStyle>
            <a:lvl1pPr marL="6350" indent="0" algn="l">
              <a:buNone/>
              <a:defRPr sz="800">
                <a:solidFill>
                  <a:schemeClr val="bg1"/>
                </a:solidFill>
              </a:defRPr>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
        <p:nvSpPr>
          <p:cNvPr id="25" name="Text Placeholder 4">
            <a:extLst>
              <a:ext uri="{FF2B5EF4-FFF2-40B4-BE49-F238E27FC236}">
                <a16:creationId xmlns:a16="http://schemas.microsoft.com/office/drawing/2014/main" id="{968682EE-E62E-7F45-8D53-EA4C7D3E2A5B}"/>
              </a:ext>
            </a:extLst>
          </p:cNvPr>
          <p:cNvSpPr>
            <a:spLocks noGrp="1"/>
          </p:cNvSpPr>
          <p:nvPr>
            <p:ph type="body" sz="quarter" idx="25" hasCustomPrompt="1"/>
          </p:nvPr>
        </p:nvSpPr>
        <p:spPr>
          <a:xfrm rot="5400000">
            <a:off x="4818982" y="803644"/>
            <a:ext cx="2093913" cy="486626"/>
          </a:xfrm>
        </p:spPr>
        <p:txBody>
          <a:bodyPr lIns="180000" tIns="180000" rIns="0" bIns="180000" anchor="ctr">
            <a:spAutoFit/>
          </a:bodyPr>
          <a:lstStyle>
            <a:lvl1pPr marL="6350" indent="0" algn="l">
              <a:buNone/>
              <a:defRPr sz="800">
                <a:solidFill>
                  <a:schemeClr val="bg1"/>
                </a:solidFill>
              </a:defRPr>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
        <p:nvSpPr>
          <p:cNvPr id="26" name="Text Placeholder 4">
            <a:extLst>
              <a:ext uri="{FF2B5EF4-FFF2-40B4-BE49-F238E27FC236}">
                <a16:creationId xmlns:a16="http://schemas.microsoft.com/office/drawing/2014/main" id="{A5503383-A8B0-564C-8751-AEE0A84AE6C3}"/>
              </a:ext>
            </a:extLst>
          </p:cNvPr>
          <p:cNvSpPr>
            <a:spLocks noGrp="1"/>
          </p:cNvSpPr>
          <p:nvPr>
            <p:ph type="body" sz="quarter" idx="26" hasCustomPrompt="1"/>
          </p:nvPr>
        </p:nvSpPr>
        <p:spPr>
          <a:xfrm rot="5400000">
            <a:off x="10901730" y="4232646"/>
            <a:ext cx="2093913" cy="486626"/>
          </a:xfrm>
        </p:spPr>
        <p:txBody>
          <a:bodyPr lIns="180000" tIns="180000" rIns="0" bIns="180000" anchor="ctr">
            <a:spAutoFit/>
          </a:bodyPr>
          <a:lstStyle>
            <a:lvl1pPr marL="6350" indent="0" algn="l">
              <a:buNone/>
              <a:defRPr sz="800">
                <a:solidFill>
                  <a:schemeClr val="bg1"/>
                </a:solidFill>
              </a:defRPr>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1419241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 Four Images Icons">
    <p:bg>
      <p:bgPr>
        <a:solidFill>
          <a:schemeClr val="bg1"/>
        </a:solidFill>
        <a:effectLst/>
      </p:bgPr>
    </p:bg>
    <p:spTree>
      <p:nvGrpSpPr>
        <p:cNvPr id="1" name=""/>
        <p:cNvGrpSpPr/>
        <p:nvPr/>
      </p:nvGrpSpPr>
      <p:grpSpPr>
        <a:xfrm>
          <a:off x="0" y="0"/>
          <a:ext cx="0" cy="0"/>
          <a:chOff x="0" y="0"/>
          <a:chExt cx="0" cy="0"/>
        </a:xfrm>
      </p:grpSpPr>
      <p:sp>
        <p:nvSpPr>
          <p:cNvPr id="12" name="Picture Placeholder 28">
            <a:extLst>
              <a:ext uri="{FF2B5EF4-FFF2-40B4-BE49-F238E27FC236}">
                <a16:creationId xmlns:a16="http://schemas.microsoft.com/office/drawing/2014/main" id="{66A1736D-0DE2-E745-88D9-563B710EF5D1}"/>
              </a:ext>
            </a:extLst>
          </p:cNvPr>
          <p:cNvSpPr>
            <a:spLocks noGrp="1"/>
          </p:cNvSpPr>
          <p:nvPr>
            <p:ph type="pic" sz="quarter" idx="17" hasCustomPrompt="1"/>
          </p:nvPr>
        </p:nvSpPr>
        <p:spPr>
          <a:xfrm>
            <a:off x="4" y="3429002"/>
            <a:ext cx="6095996" cy="3428998"/>
          </a:xfrm>
          <a:custGeom>
            <a:avLst/>
            <a:gdLst>
              <a:gd name="connsiteX0" fmla="*/ 1146049 w 6095996"/>
              <a:gd name="connsiteY0" fmla="*/ 3041536 h 3428998"/>
              <a:gd name="connsiteX1" fmla="*/ 1157832 w 6095996"/>
              <a:gd name="connsiteY1" fmla="*/ 3076509 h 3428998"/>
              <a:gd name="connsiteX2" fmla="*/ 1134642 w 6095996"/>
              <a:gd name="connsiteY2" fmla="*/ 3076509 h 3428998"/>
              <a:gd name="connsiteX3" fmla="*/ 788169 w 6095996"/>
              <a:gd name="connsiteY3" fmla="*/ 3041536 h 3428998"/>
              <a:gd name="connsiteX4" fmla="*/ 799952 w 6095996"/>
              <a:gd name="connsiteY4" fmla="*/ 3076509 h 3428998"/>
              <a:gd name="connsiteX5" fmla="*/ 776762 w 6095996"/>
              <a:gd name="connsiteY5" fmla="*/ 3076509 h 3428998"/>
              <a:gd name="connsiteX6" fmla="*/ 1132323 w 6095996"/>
              <a:gd name="connsiteY6" fmla="*/ 3022545 h 3428998"/>
              <a:gd name="connsiteX7" fmla="*/ 1100859 w 6095996"/>
              <a:gd name="connsiteY7" fmla="*/ 3113676 h 3428998"/>
              <a:gd name="connsiteX8" fmla="*/ 1123109 w 6095996"/>
              <a:gd name="connsiteY8" fmla="*/ 3113676 h 3428998"/>
              <a:gd name="connsiteX9" fmla="*/ 1128876 w 6095996"/>
              <a:gd name="connsiteY9" fmla="*/ 3095062 h 3428998"/>
              <a:gd name="connsiteX10" fmla="*/ 1163786 w 6095996"/>
              <a:gd name="connsiteY10" fmla="*/ 3095062 h 3428998"/>
              <a:gd name="connsiteX11" fmla="*/ 1169740 w 6095996"/>
              <a:gd name="connsiteY11" fmla="*/ 3113676 h 3428998"/>
              <a:gd name="connsiteX12" fmla="*/ 1191614 w 6095996"/>
              <a:gd name="connsiteY12" fmla="*/ 3113676 h 3428998"/>
              <a:gd name="connsiteX13" fmla="*/ 1159148 w 6095996"/>
              <a:gd name="connsiteY13" fmla="*/ 3022545 h 3428998"/>
              <a:gd name="connsiteX14" fmla="*/ 961907 w 6095996"/>
              <a:gd name="connsiteY14" fmla="*/ 3022545 h 3428998"/>
              <a:gd name="connsiteX15" fmla="*/ 933640 w 6095996"/>
              <a:gd name="connsiteY15" fmla="*/ 3050248 h 3428998"/>
              <a:gd name="connsiteX16" fmla="*/ 961907 w 6095996"/>
              <a:gd name="connsiteY16" fmla="*/ 3076823 h 3428998"/>
              <a:gd name="connsiteX17" fmla="*/ 983467 w 6095996"/>
              <a:gd name="connsiteY17" fmla="*/ 3076823 h 3428998"/>
              <a:gd name="connsiteX18" fmla="*/ 991678 w 6095996"/>
              <a:gd name="connsiteY18" fmla="*/ 3085284 h 3428998"/>
              <a:gd name="connsiteX19" fmla="*/ 983467 w 6095996"/>
              <a:gd name="connsiteY19" fmla="*/ 3093745 h 3428998"/>
              <a:gd name="connsiteX20" fmla="*/ 937338 w 6095996"/>
              <a:gd name="connsiteY20" fmla="*/ 3093745 h 3428998"/>
              <a:gd name="connsiteX21" fmla="*/ 937338 w 6095996"/>
              <a:gd name="connsiteY21" fmla="*/ 3113676 h 3428998"/>
              <a:gd name="connsiteX22" fmla="*/ 982715 w 6095996"/>
              <a:gd name="connsiteY22" fmla="*/ 3113676 h 3428998"/>
              <a:gd name="connsiteX23" fmla="*/ 1011358 w 6095996"/>
              <a:gd name="connsiteY23" fmla="*/ 3085284 h 3428998"/>
              <a:gd name="connsiteX24" fmla="*/ 986727 w 6095996"/>
              <a:gd name="connsiteY24" fmla="*/ 3058709 h 3428998"/>
              <a:gd name="connsiteX25" fmla="*/ 961907 w 6095996"/>
              <a:gd name="connsiteY25" fmla="*/ 3058709 h 3428998"/>
              <a:gd name="connsiteX26" fmla="*/ 953320 w 6095996"/>
              <a:gd name="connsiteY26" fmla="*/ 3050248 h 3428998"/>
              <a:gd name="connsiteX27" fmla="*/ 961907 w 6095996"/>
              <a:gd name="connsiteY27" fmla="*/ 3041787 h 3428998"/>
              <a:gd name="connsiteX28" fmla="*/ 1004965 w 6095996"/>
              <a:gd name="connsiteY28" fmla="*/ 3041787 h 3428998"/>
              <a:gd name="connsiteX29" fmla="*/ 1004965 w 6095996"/>
              <a:gd name="connsiteY29" fmla="*/ 3022545 h 3428998"/>
              <a:gd name="connsiteX30" fmla="*/ 841570 w 6095996"/>
              <a:gd name="connsiteY30" fmla="*/ 3022545 h 3428998"/>
              <a:gd name="connsiteX31" fmla="*/ 841570 w 6095996"/>
              <a:gd name="connsiteY31" fmla="*/ 3113676 h 3428998"/>
              <a:gd name="connsiteX32" fmla="*/ 862691 w 6095996"/>
              <a:gd name="connsiteY32" fmla="*/ 3113676 h 3428998"/>
              <a:gd name="connsiteX33" fmla="*/ 862691 w 6095996"/>
              <a:gd name="connsiteY33" fmla="*/ 3057456 h 3428998"/>
              <a:gd name="connsiteX34" fmla="*/ 898981 w 6095996"/>
              <a:gd name="connsiteY34" fmla="*/ 3113488 h 3428998"/>
              <a:gd name="connsiteX35" fmla="*/ 898981 w 6095996"/>
              <a:gd name="connsiteY35" fmla="*/ 3113676 h 3428998"/>
              <a:gd name="connsiteX36" fmla="*/ 920855 w 6095996"/>
              <a:gd name="connsiteY36" fmla="*/ 3113676 h 3428998"/>
              <a:gd name="connsiteX37" fmla="*/ 920792 w 6095996"/>
              <a:gd name="connsiteY37" fmla="*/ 3093996 h 3428998"/>
              <a:gd name="connsiteX38" fmla="*/ 920667 w 6095996"/>
              <a:gd name="connsiteY38" fmla="*/ 3022545 h 3428998"/>
              <a:gd name="connsiteX39" fmla="*/ 899670 w 6095996"/>
              <a:gd name="connsiteY39" fmla="*/ 3022545 h 3428998"/>
              <a:gd name="connsiteX40" fmla="*/ 899670 w 6095996"/>
              <a:gd name="connsiteY40" fmla="*/ 3079831 h 3428998"/>
              <a:gd name="connsiteX41" fmla="*/ 863067 w 6095996"/>
              <a:gd name="connsiteY41" fmla="*/ 3022545 h 3428998"/>
              <a:gd name="connsiteX42" fmla="*/ 774443 w 6095996"/>
              <a:gd name="connsiteY42" fmla="*/ 3022545 h 3428998"/>
              <a:gd name="connsiteX43" fmla="*/ 742918 w 6095996"/>
              <a:gd name="connsiteY43" fmla="*/ 3113676 h 3428998"/>
              <a:gd name="connsiteX44" fmla="*/ 765167 w 6095996"/>
              <a:gd name="connsiteY44" fmla="*/ 3113676 h 3428998"/>
              <a:gd name="connsiteX45" fmla="*/ 770934 w 6095996"/>
              <a:gd name="connsiteY45" fmla="*/ 3095062 h 3428998"/>
              <a:gd name="connsiteX46" fmla="*/ 805844 w 6095996"/>
              <a:gd name="connsiteY46" fmla="*/ 3095062 h 3428998"/>
              <a:gd name="connsiteX47" fmla="*/ 811798 w 6095996"/>
              <a:gd name="connsiteY47" fmla="*/ 3113676 h 3428998"/>
              <a:gd name="connsiteX48" fmla="*/ 833735 w 6095996"/>
              <a:gd name="connsiteY48" fmla="*/ 3113676 h 3428998"/>
              <a:gd name="connsiteX49" fmla="*/ 801269 w 6095996"/>
              <a:gd name="connsiteY49" fmla="*/ 3022545 h 3428998"/>
              <a:gd name="connsiteX50" fmla="*/ 604403 w 6095996"/>
              <a:gd name="connsiteY50" fmla="*/ 3022545 h 3428998"/>
              <a:gd name="connsiteX51" fmla="*/ 576136 w 6095996"/>
              <a:gd name="connsiteY51" fmla="*/ 3050248 h 3428998"/>
              <a:gd name="connsiteX52" fmla="*/ 604403 w 6095996"/>
              <a:gd name="connsiteY52" fmla="*/ 3076823 h 3428998"/>
              <a:gd name="connsiteX53" fmla="*/ 625964 w 6095996"/>
              <a:gd name="connsiteY53" fmla="*/ 3076823 h 3428998"/>
              <a:gd name="connsiteX54" fmla="*/ 634174 w 6095996"/>
              <a:gd name="connsiteY54" fmla="*/ 3085284 h 3428998"/>
              <a:gd name="connsiteX55" fmla="*/ 625964 w 6095996"/>
              <a:gd name="connsiteY55" fmla="*/ 3093745 h 3428998"/>
              <a:gd name="connsiteX56" fmla="*/ 579772 w 6095996"/>
              <a:gd name="connsiteY56" fmla="*/ 3093745 h 3428998"/>
              <a:gd name="connsiteX57" fmla="*/ 579772 w 6095996"/>
              <a:gd name="connsiteY57" fmla="*/ 3113676 h 3428998"/>
              <a:gd name="connsiteX58" fmla="*/ 625149 w 6095996"/>
              <a:gd name="connsiteY58" fmla="*/ 3113676 h 3428998"/>
              <a:gd name="connsiteX59" fmla="*/ 653792 w 6095996"/>
              <a:gd name="connsiteY59" fmla="*/ 3085284 h 3428998"/>
              <a:gd name="connsiteX60" fmla="*/ 629223 w 6095996"/>
              <a:gd name="connsiteY60" fmla="*/ 3058709 h 3428998"/>
              <a:gd name="connsiteX61" fmla="*/ 604403 w 6095996"/>
              <a:gd name="connsiteY61" fmla="*/ 3058709 h 3428998"/>
              <a:gd name="connsiteX62" fmla="*/ 595817 w 6095996"/>
              <a:gd name="connsiteY62" fmla="*/ 3050248 h 3428998"/>
              <a:gd name="connsiteX63" fmla="*/ 604403 w 6095996"/>
              <a:gd name="connsiteY63" fmla="*/ 3041787 h 3428998"/>
              <a:gd name="connsiteX64" fmla="*/ 647461 w 6095996"/>
              <a:gd name="connsiteY64" fmla="*/ 3041787 h 3428998"/>
              <a:gd name="connsiteX65" fmla="*/ 647461 w 6095996"/>
              <a:gd name="connsiteY65" fmla="*/ 3022545 h 3428998"/>
              <a:gd name="connsiteX66" fmla="*/ 1023956 w 6095996"/>
              <a:gd name="connsiteY66" fmla="*/ 3022482 h 3428998"/>
              <a:gd name="connsiteX67" fmla="*/ 1023956 w 6095996"/>
              <a:gd name="connsiteY67" fmla="*/ 3113676 h 3428998"/>
              <a:gd name="connsiteX68" fmla="*/ 1045015 w 6095996"/>
              <a:gd name="connsiteY68" fmla="*/ 3113676 h 3428998"/>
              <a:gd name="connsiteX69" fmla="*/ 1045015 w 6095996"/>
              <a:gd name="connsiteY69" fmla="*/ 3075193 h 3428998"/>
              <a:gd name="connsiteX70" fmla="*/ 1074975 w 6095996"/>
              <a:gd name="connsiteY70" fmla="*/ 3113676 h 3428998"/>
              <a:gd name="connsiteX71" fmla="*/ 1099481 w 6095996"/>
              <a:gd name="connsiteY71" fmla="*/ 3113676 h 3428998"/>
              <a:gd name="connsiteX72" fmla="*/ 1065009 w 6095996"/>
              <a:gd name="connsiteY72" fmla="*/ 3068111 h 3428998"/>
              <a:gd name="connsiteX73" fmla="*/ 1099481 w 6095996"/>
              <a:gd name="connsiteY73" fmla="*/ 3022482 h 3428998"/>
              <a:gd name="connsiteX74" fmla="*/ 1074975 w 6095996"/>
              <a:gd name="connsiteY74" fmla="*/ 3022482 h 3428998"/>
              <a:gd name="connsiteX75" fmla="*/ 1045015 w 6095996"/>
              <a:gd name="connsiteY75" fmla="*/ 3060965 h 3428998"/>
              <a:gd name="connsiteX76" fmla="*/ 1045015 w 6095996"/>
              <a:gd name="connsiteY76" fmla="*/ 3022482 h 3428998"/>
              <a:gd name="connsiteX77" fmla="*/ 666076 w 6095996"/>
              <a:gd name="connsiteY77" fmla="*/ 3022482 h 3428998"/>
              <a:gd name="connsiteX78" fmla="*/ 666076 w 6095996"/>
              <a:gd name="connsiteY78" fmla="*/ 3113676 h 3428998"/>
              <a:gd name="connsiteX79" fmla="*/ 687073 w 6095996"/>
              <a:gd name="connsiteY79" fmla="*/ 3113676 h 3428998"/>
              <a:gd name="connsiteX80" fmla="*/ 687073 w 6095996"/>
              <a:gd name="connsiteY80" fmla="*/ 3075193 h 3428998"/>
              <a:gd name="connsiteX81" fmla="*/ 717032 w 6095996"/>
              <a:gd name="connsiteY81" fmla="*/ 3113676 h 3428998"/>
              <a:gd name="connsiteX82" fmla="*/ 741601 w 6095996"/>
              <a:gd name="connsiteY82" fmla="*/ 3113676 h 3428998"/>
              <a:gd name="connsiteX83" fmla="*/ 707067 w 6095996"/>
              <a:gd name="connsiteY83" fmla="*/ 3068111 h 3428998"/>
              <a:gd name="connsiteX84" fmla="*/ 741601 w 6095996"/>
              <a:gd name="connsiteY84" fmla="*/ 3022482 h 3428998"/>
              <a:gd name="connsiteX85" fmla="*/ 717032 w 6095996"/>
              <a:gd name="connsiteY85" fmla="*/ 3022482 h 3428998"/>
              <a:gd name="connsiteX86" fmla="*/ 687073 w 6095996"/>
              <a:gd name="connsiteY86" fmla="*/ 3060965 h 3428998"/>
              <a:gd name="connsiteX87" fmla="*/ 687073 w 6095996"/>
              <a:gd name="connsiteY87" fmla="*/ 3022482 h 3428998"/>
              <a:gd name="connsiteX88" fmla="*/ 0 w 6095996"/>
              <a:gd name="connsiteY88" fmla="*/ 0 h 3428998"/>
              <a:gd name="connsiteX89" fmla="*/ 6095996 w 6095996"/>
              <a:gd name="connsiteY89" fmla="*/ 0 h 3428998"/>
              <a:gd name="connsiteX90" fmla="*/ 6095996 w 6095996"/>
              <a:gd name="connsiteY90" fmla="*/ 3428998 h 3428998"/>
              <a:gd name="connsiteX91" fmla="*/ 0 w 6095996"/>
              <a:gd name="connsiteY91" fmla="*/ 3428998 h 342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95996" h="3428998">
                <a:moveTo>
                  <a:pt x="1146049" y="3041536"/>
                </a:moveTo>
                <a:lnTo>
                  <a:pt x="1157832" y="3076509"/>
                </a:lnTo>
                <a:lnTo>
                  <a:pt x="1134642" y="3076509"/>
                </a:lnTo>
                <a:close/>
                <a:moveTo>
                  <a:pt x="788169" y="3041536"/>
                </a:moveTo>
                <a:lnTo>
                  <a:pt x="799952" y="3076509"/>
                </a:lnTo>
                <a:lnTo>
                  <a:pt x="776762" y="3076509"/>
                </a:lnTo>
                <a:close/>
                <a:moveTo>
                  <a:pt x="1132323" y="3022545"/>
                </a:moveTo>
                <a:lnTo>
                  <a:pt x="1100859" y="3113676"/>
                </a:lnTo>
                <a:lnTo>
                  <a:pt x="1123109" y="3113676"/>
                </a:lnTo>
                <a:lnTo>
                  <a:pt x="1128876" y="3095062"/>
                </a:lnTo>
                <a:lnTo>
                  <a:pt x="1163786" y="3095062"/>
                </a:lnTo>
                <a:lnTo>
                  <a:pt x="1169740" y="3113676"/>
                </a:lnTo>
                <a:lnTo>
                  <a:pt x="1191614" y="3113676"/>
                </a:lnTo>
                <a:lnTo>
                  <a:pt x="1159148" y="3022545"/>
                </a:lnTo>
                <a:close/>
                <a:moveTo>
                  <a:pt x="961907" y="3022545"/>
                </a:moveTo>
                <a:cubicBezTo>
                  <a:pt x="944358" y="3022545"/>
                  <a:pt x="933640" y="3032824"/>
                  <a:pt x="933640" y="3050248"/>
                </a:cubicBezTo>
                <a:cubicBezTo>
                  <a:pt x="933640" y="3067672"/>
                  <a:pt x="945987" y="3076823"/>
                  <a:pt x="961907" y="3076823"/>
                </a:cubicBezTo>
                <a:lnTo>
                  <a:pt x="983467" y="3076823"/>
                </a:lnTo>
                <a:cubicBezTo>
                  <a:pt x="988920" y="3076823"/>
                  <a:pt x="991678" y="3080959"/>
                  <a:pt x="991678" y="3085284"/>
                </a:cubicBezTo>
                <a:cubicBezTo>
                  <a:pt x="991678" y="3089734"/>
                  <a:pt x="988920" y="3093745"/>
                  <a:pt x="983467" y="3093745"/>
                </a:cubicBezTo>
                <a:lnTo>
                  <a:pt x="937338" y="3093745"/>
                </a:lnTo>
                <a:lnTo>
                  <a:pt x="937338" y="3113676"/>
                </a:lnTo>
                <a:lnTo>
                  <a:pt x="982715" y="3113676"/>
                </a:lnTo>
                <a:cubicBezTo>
                  <a:pt x="1000703" y="3113676"/>
                  <a:pt x="1011358" y="3103774"/>
                  <a:pt x="1011358" y="3085284"/>
                </a:cubicBezTo>
                <a:cubicBezTo>
                  <a:pt x="1011358" y="3068612"/>
                  <a:pt x="1000641" y="3058709"/>
                  <a:pt x="986727" y="3058709"/>
                </a:cubicBezTo>
                <a:lnTo>
                  <a:pt x="961907" y="3058709"/>
                </a:lnTo>
                <a:cubicBezTo>
                  <a:pt x="956078" y="3058709"/>
                  <a:pt x="953320" y="3054698"/>
                  <a:pt x="953320" y="3050248"/>
                </a:cubicBezTo>
                <a:cubicBezTo>
                  <a:pt x="953320" y="3045798"/>
                  <a:pt x="956078" y="3041787"/>
                  <a:pt x="961907" y="3041787"/>
                </a:cubicBezTo>
                <a:lnTo>
                  <a:pt x="1004965" y="3041787"/>
                </a:lnTo>
                <a:lnTo>
                  <a:pt x="1004965" y="3022545"/>
                </a:lnTo>
                <a:close/>
                <a:moveTo>
                  <a:pt x="841570" y="3022545"/>
                </a:moveTo>
                <a:lnTo>
                  <a:pt x="841570" y="3113676"/>
                </a:lnTo>
                <a:lnTo>
                  <a:pt x="862691" y="3113676"/>
                </a:lnTo>
                <a:lnTo>
                  <a:pt x="862691" y="3057456"/>
                </a:lnTo>
                <a:lnTo>
                  <a:pt x="898981" y="3113488"/>
                </a:lnTo>
                <a:lnTo>
                  <a:pt x="898981" y="3113676"/>
                </a:lnTo>
                <a:lnTo>
                  <a:pt x="920855" y="3113676"/>
                </a:lnTo>
                <a:lnTo>
                  <a:pt x="920792" y="3093996"/>
                </a:lnTo>
                <a:lnTo>
                  <a:pt x="920667" y="3022545"/>
                </a:lnTo>
                <a:lnTo>
                  <a:pt x="899670" y="3022545"/>
                </a:lnTo>
                <a:lnTo>
                  <a:pt x="899670" y="3079831"/>
                </a:lnTo>
                <a:lnTo>
                  <a:pt x="863067" y="3022545"/>
                </a:lnTo>
                <a:close/>
                <a:moveTo>
                  <a:pt x="774443" y="3022545"/>
                </a:moveTo>
                <a:lnTo>
                  <a:pt x="742918" y="3113676"/>
                </a:lnTo>
                <a:lnTo>
                  <a:pt x="765167" y="3113676"/>
                </a:lnTo>
                <a:lnTo>
                  <a:pt x="770934" y="3095062"/>
                </a:lnTo>
                <a:lnTo>
                  <a:pt x="805844" y="3095062"/>
                </a:lnTo>
                <a:lnTo>
                  <a:pt x="811798" y="3113676"/>
                </a:lnTo>
                <a:lnTo>
                  <a:pt x="833735" y="3113676"/>
                </a:lnTo>
                <a:lnTo>
                  <a:pt x="801269" y="3022545"/>
                </a:lnTo>
                <a:close/>
                <a:moveTo>
                  <a:pt x="604403" y="3022545"/>
                </a:moveTo>
                <a:cubicBezTo>
                  <a:pt x="586791" y="3022545"/>
                  <a:pt x="576136" y="3032824"/>
                  <a:pt x="576136" y="3050248"/>
                </a:cubicBezTo>
                <a:cubicBezTo>
                  <a:pt x="576136" y="3067672"/>
                  <a:pt x="588484" y="3076823"/>
                  <a:pt x="604403" y="3076823"/>
                </a:cubicBezTo>
                <a:lnTo>
                  <a:pt x="625964" y="3076823"/>
                </a:lnTo>
                <a:cubicBezTo>
                  <a:pt x="631416" y="3076823"/>
                  <a:pt x="634174" y="3080959"/>
                  <a:pt x="634174" y="3085284"/>
                </a:cubicBezTo>
                <a:cubicBezTo>
                  <a:pt x="634174" y="3089734"/>
                  <a:pt x="631416" y="3093745"/>
                  <a:pt x="625964" y="3093745"/>
                </a:cubicBezTo>
                <a:lnTo>
                  <a:pt x="579772" y="3093745"/>
                </a:lnTo>
                <a:lnTo>
                  <a:pt x="579772" y="3113676"/>
                </a:lnTo>
                <a:lnTo>
                  <a:pt x="625149" y="3113676"/>
                </a:lnTo>
                <a:cubicBezTo>
                  <a:pt x="643137" y="3113676"/>
                  <a:pt x="653792" y="3103774"/>
                  <a:pt x="653792" y="3085284"/>
                </a:cubicBezTo>
                <a:cubicBezTo>
                  <a:pt x="653792" y="3068612"/>
                  <a:pt x="643137" y="3058709"/>
                  <a:pt x="629223" y="3058709"/>
                </a:cubicBezTo>
                <a:lnTo>
                  <a:pt x="604403" y="3058709"/>
                </a:lnTo>
                <a:cubicBezTo>
                  <a:pt x="598574" y="3058709"/>
                  <a:pt x="595817" y="3054698"/>
                  <a:pt x="595817" y="3050248"/>
                </a:cubicBezTo>
                <a:cubicBezTo>
                  <a:pt x="595817" y="3045798"/>
                  <a:pt x="598574" y="3041787"/>
                  <a:pt x="604403" y="3041787"/>
                </a:cubicBezTo>
                <a:lnTo>
                  <a:pt x="647461" y="3041787"/>
                </a:lnTo>
                <a:lnTo>
                  <a:pt x="647461" y="3022545"/>
                </a:lnTo>
                <a:close/>
                <a:moveTo>
                  <a:pt x="1023956" y="3022482"/>
                </a:moveTo>
                <a:lnTo>
                  <a:pt x="1023956" y="3113676"/>
                </a:lnTo>
                <a:lnTo>
                  <a:pt x="1045015" y="3113676"/>
                </a:lnTo>
                <a:lnTo>
                  <a:pt x="1045015" y="3075193"/>
                </a:lnTo>
                <a:lnTo>
                  <a:pt x="1074975" y="3113676"/>
                </a:lnTo>
                <a:lnTo>
                  <a:pt x="1099481" y="3113676"/>
                </a:lnTo>
                <a:lnTo>
                  <a:pt x="1065009" y="3068111"/>
                </a:lnTo>
                <a:lnTo>
                  <a:pt x="1099481" y="3022482"/>
                </a:lnTo>
                <a:lnTo>
                  <a:pt x="1074975" y="3022482"/>
                </a:lnTo>
                <a:lnTo>
                  <a:pt x="1045015" y="3060965"/>
                </a:lnTo>
                <a:lnTo>
                  <a:pt x="1045015" y="3022482"/>
                </a:lnTo>
                <a:close/>
                <a:moveTo>
                  <a:pt x="666076" y="3022482"/>
                </a:moveTo>
                <a:lnTo>
                  <a:pt x="666076" y="3113676"/>
                </a:lnTo>
                <a:lnTo>
                  <a:pt x="687073" y="3113676"/>
                </a:lnTo>
                <a:lnTo>
                  <a:pt x="687073" y="3075193"/>
                </a:lnTo>
                <a:lnTo>
                  <a:pt x="717032" y="3113676"/>
                </a:lnTo>
                <a:lnTo>
                  <a:pt x="741601" y="3113676"/>
                </a:lnTo>
                <a:lnTo>
                  <a:pt x="707067" y="3068111"/>
                </a:lnTo>
                <a:lnTo>
                  <a:pt x="741601" y="3022482"/>
                </a:lnTo>
                <a:lnTo>
                  <a:pt x="717032" y="3022482"/>
                </a:lnTo>
                <a:lnTo>
                  <a:pt x="687073" y="3060965"/>
                </a:lnTo>
                <a:lnTo>
                  <a:pt x="687073" y="3022482"/>
                </a:lnTo>
                <a:close/>
                <a:moveTo>
                  <a:pt x="0" y="0"/>
                </a:moveTo>
                <a:lnTo>
                  <a:pt x="6095996" y="0"/>
                </a:lnTo>
                <a:lnTo>
                  <a:pt x="6095996"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13" name="Picture Placeholder 17">
            <a:extLst>
              <a:ext uri="{FF2B5EF4-FFF2-40B4-BE49-F238E27FC236}">
                <a16:creationId xmlns:a16="http://schemas.microsoft.com/office/drawing/2014/main" id="{F6D91FA2-3158-514E-AC7C-830A94A59D60}"/>
              </a:ext>
            </a:extLst>
          </p:cNvPr>
          <p:cNvSpPr>
            <a:spLocks noGrp="1"/>
          </p:cNvSpPr>
          <p:nvPr>
            <p:ph type="pic" sz="quarter" idx="18" hasCustomPrompt="1"/>
          </p:nvPr>
        </p:nvSpPr>
        <p:spPr>
          <a:xfrm>
            <a:off x="6096557" y="3429002"/>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10" name="Picture Placeholder 11">
            <a:extLst>
              <a:ext uri="{FF2B5EF4-FFF2-40B4-BE49-F238E27FC236}">
                <a16:creationId xmlns:a16="http://schemas.microsoft.com/office/drawing/2014/main" id="{1B7FC29D-F898-3A44-989C-87EB7E0AE74E}"/>
              </a:ext>
            </a:extLst>
          </p:cNvPr>
          <p:cNvSpPr>
            <a:spLocks noGrp="1"/>
          </p:cNvSpPr>
          <p:nvPr>
            <p:ph type="pic" sz="quarter" idx="13" hasCustomPrompt="1"/>
          </p:nvPr>
        </p:nvSpPr>
        <p:spPr>
          <a:xfrm>
            <a:off x="3"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11" name="Picture Placeholder 13">
            <a:extLst>
              <a:ext uri="{FF2B5EF4-FFF2-40B4-BE49-F238E27FC236}">
                <a16:creationId xmlns:a16="http://schemas.microsoft.com/office/drawing/2014/main" id="{F7C6A77F-C0D1-A44A-862B-B2F2882592E3}"/>
              </a:ext>
            </a:extLst>
          </p:cNvPr>
          <p:cNvSpPr>
            <a:spLocks noGrp="1"/>
          </p:cNvSpPr>
          <p:nvPr>
            <p:ph type="pic" sz="quarter" idx="16" hasCustomPrompt="1"/>
          </p:nvPr>
        </p:nvSpPr>
        <p:spPr>
          <a:xfrm>
            <a:off x="6096557"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14" name="Picture Placeholder 4">
            <a:extLst>
              <a:ext uri="{FF2B5EF4-FFF2-40B4-BE49-F238E27FC236}">
                <a16:creationId xmlns:a16="http://schemas.microsoft.com/office/drawing/2014/main" id="{81D91098-732B-074B-B219-BF059229333C}"/>
              </a:ext>
            </a:extLst>
          </p:cNvPr>
          <p:cNvSpPr>
            <a:spLocks noGrp="1"/>
          </p:cNvSpPr>
          <p:nvPr>
            <p:ph type="pic" sz="quarter" idx="39" hasCustomPrompt="1"/>
          </p:nvPr>
        </p:nvSpPr>
        <p:spPr>
          <a:xfrm>
            <a:off x="2058068" y="800102"/>
            <a:ext cx="1979867" cy="1828800"/>
          </a:xfrm>
        </p:spPr>
        <p:txBody>
          <a:bodyPr/>
          <a:lstStyle>
            <a:lvl1pPr marL="12700" indent="0" algn="ctr">
              <a:buNone/>
              <a:defRPr sz="1300">
                <a:solidFill>
                  <a:schemeClr val="tx2"/>
                </a:solidFill>
              </a:defRPr>
            </a:lvl1pPr>
          </a:lstStyle>
          <a:p>
            <a:r>
              <a:rPr lang="en-US" noProof="0"/>
              <a:t>Click to add icon</a:t>
            </a:r>
          </a:p>
        </p:txBody>
      </p:sp>
      <p:sp>
        <p:nvSpPr>
          <p:cNvPr id="15" name="Picture Placeholder 4">
            <a:extLst>
              <a:ext uri="{FF2B5EF4-FFF2-40B4-BE49-F238E27FC236}">
                <a16:creationId xmlns:a16="http://schemas.microsoft.com/office/drawing/2014/main" id="{71F87AE1-7112-F54A-A977-6BBBC300F50F}"/>
              </a:ext>
            </a:extLst>
          </p:cNvPr>
          <p:cNvSpPr>
            <a:spLocks noGrp="1"/>
          </p:cNvSpPr>
          <p:nvPr>
            <p:ph type="pic" sz="quarter" idx="40" hasCustomPrompt="1"/>
          </p:nvPr>
        </p:nvSpPr>
        <p:spPr>
          <a:xfrm>
            <a:off x="2058069" y="4229101"/>
            <a:ext cx="1979867" cy="1828800"/>
          </a:xfrm>
        </p:spPr>
        <p:txBody>
          <a:bodyPr/>
          <a:lstStyle>
            <a:lvl1pPr marL="12700" indent="0" algn="ctr">
              <a:buNone/>
              <a:defRPr sz="1300">
                <a:solidFill>
                  <a:schemeClr val="tx2"/>
                </a:solidFill>
              </a:defRPr>
            </a:lvl1pPr>
          </a:lstStyle>
          <a:p>
            <a:r>
              <a:rPr lang="en-US" noProof="0"/>
              <a:t>Click to add icon</a:t>
            </a:r>
          </a:p>
        </p:txBody>
      </p:sp>
      <p:sp>
        <p:nvSpPr>
          <p:cNvPr id="18" name="Picture Placeholder 4">
            <a:extLst>
              <a:ext uri="{FF2B5EF4-FFF2-40B4-BE49-F238E27FC236}">
                <a16:creationId xmlns:a16="http://schemas.microsoft.com/office/drawing/2014/main" id="{19DE4C17-73C1-B043-AFB8-39C52FFF977C}"/>
              </a:ext>
            </a:extLst>
          </p:cNvPr>
          <p:cNvSpPr>
            <a:spLocks noGrp="1"/>
          </p:cNvSpPr>
          <p:nvPr>
            <p:ph type="pic" sz="quarter" idx="41" hasCustomPrompt="1"/>
          </p:nvPr>
        </p:nvSpPr>
        <p:spPr>
          <a:xfrm>
            <a:off x="8154622" y="800102"/>
            <a:ext cx="1979867" cy="1828800"/>
          </a:xfrm>
        </p:spPr>
        <p:txBody>
          <a:bodyPr/>
          <a:lstStyle>
            <a:lvl1pPr marL="12700" indent="0" algn="ctr">
              <a:buNone/>
              <a:defRPr sz="1300">
                <a:solidFill>
                  <a:schemeClr val="tx2"/>
                </a:solidFill>
              </a:defRPr>
            </a:lvl1pPr>
          </a:lstStyle>
          <a:p>
            <a:r>
              <a:rPr lang="en-US" noProof="0"/>
              <a:t>Click to add icon</a:t>
            </a:r>
          </a:p>
        </p:txBody>
      </p:sp>
      <p:sp>
        <p:nvSpPr>
          <p:cNvPr id="19" name="Picture Placeholder 4">
            <a:extLst>
              <a:ext uri="{FF2B5EF4-FFF2-40B4-BE49-F238E27FC236}">
                <a16:creationId xmlns:a16="http://schemas.microsoft.com/office/drawing/2014/main" id="{9EAD56EA-10D4-4F4A-832B-AA6DC1EA75DB}"/>
              </a:ext>
            </a:extLst>
          </p:cNvPr>
          <p:cNvSpPr>
            <a:spLocks noGrp="1"/>
          </p:cNvSpPr>
          <p:nvPr>
            <p:ph type="pic" sz="quarter" idx="42" hasCustomPrompt="1"/>
          </p:nvPr>
        </p:nvSpPr>
        <p:spPr>
          <a:xfrm>
            <a:off x="8154622" y="4229101"/>
            <a:ext cx="1979867" cy="1828800"/>
          </a:xfrm>
        </p:spPr>
        <p:txBody>
          <a:bodyPr/>
          <a:lstStyle>
            <a:lvl1pPr marL="12700" indent="0" algn="ctr">
              <a:buNone/>
              <a:defRPr sz="1300">
                <a:solidFill>
                  <a:schemeClr val="tx2"/>
                </a:solidFill>
              </a:defRPr>
            </a:lvl1pPr>
          </a:lstStyle>
          <a:p>
            <a:r>
              <a:rPr lang="en-US" noProof="0"/>
              <a:t>Click to add icon</a:t>
            </a:r>
          </a:p>
        </p:txBody>
      </p:sp>
      <p:sp>
        <p:nvSpPr>
          <p:cNvPr id="21" name="textruta 5">
            <a:extLst>
              <a:ext uri="{FF2B5EF4-FFF2-40B4-BE49-F238E27FC236}">
                <a16:creationId xmlns:a16="http://schemas.microsoft.com/office/drawing/2014/main" id="{A867E855-1CA1-124C-A73A-4577E63450A5}"/>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right click the image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and use – </a:t>
            </a:r>
            <a:r>
              <a:rPr lang="en-US" sz="900" b="1" noProof="0">
                <a:solidFill>
                  <a:schemeClr val="tx1">
                    <a:lumMod val="65000"/>
                    <a:lumOff val="35000"/>
                  </a:schemeClr>
                </a:solidFill>
                <a:latin typeface="Arial" panose="020B0604020202020204" pitchFamily="34" charset="0"/>
                <a:cs typeface="Arial" panose="020B0604020202020204" pitchFamily="34" charset="0"/>
              </a:rPr>
              <a:t>S</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22" name="textruta 21">
            <a:extLst>
              <a:ext uri="{FF2B5EF4-FFF2-40B4-BE49-F238E27FC236}">
                <a16:creationId xmlns:a16="http://schemas.microsoft.com/office/drawing/2014/main" id="{5C3A5ECD-B09B-A84A-8F8E-F03DFD781083}"/>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Format Background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Solid fill</a:t>
            </a:r>
            <a:r>
              <a:rPr lang="en-US" sz="900" baseline="0" noProof="0">
                <a:solidFill>
                  <a:schemeClr val="tx1">
                    <a:lumMod val="65000"/>
                    <a:lumOff val="35000"/>
                  </a:schemeClr>
                </a:solidFill>
                <a:latin typeface="Arial" panose="020B0604020202020204" pitchFamily="34" charset="0"/>
                <a:cs typeface="Arial" panose="020B0604020202020204" pitchFamily="34" charset="0"/>
              </a:rPr>
              <a:t> –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p:txBody>
      </p:sp>
      <p:sp>
        <p:nvSpPr>
          <p:cNvPr id="23" name="Rektangel 22">
            <a:extLst>
              <a:ext uri="{FF2B5EF4-FFF2-40B4-BE49-F238E27FC236}">
                <a16:creationId xmlns:a16="http://schemas.microsoft.com/office/drawing/2014/main" id="{D93BA509-6EA5-E74C-96F8-12235769CEBF}"/>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Rektangel 23">
            <a:extLst>
              <a:ext uri="{FF2B5EF4-FFF2-40B4-BE49-F238E27FC236}">
                <a16:creationId xmlns:a16="http://schemas.microsoft.com/office/drawing/2014/main" id="{FB1B6B98-C666-824F-AC61-3E64E1ECD821}"/>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Platshållare för datum 3">
            <a:extLst>
              <a:ext uri="{FF2B5EF4-FFF2-40B4-BE49-F238E27FC236}">
                <a16:creationId xmlns:a16="http://schemas.microsoft.com/office/drawing/2014/main" id="{AB7A9C74-9AB2-BB49-869A-0162E88878E6}"/>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bg1"/>
                </a:solidFill>
              </a:defRPr>
            </a:lvl1pPr>
          </a:lstStyle>
          <a:p>
            <a:r>
              <a:rPr lang="nb-NO"/>
              <a:t>2/02/2022</a:t>
            </a:r>
            <a:endParaRPr lang="en-US"/>
          </a:p>
        </p:txBody>
      </p:sp>
      <p:sp>
        <p:nvSpPr>
          <p:cNvPr id="26" name="Platshållare för sidfot 4">
            <a:extLst>
              <a:ext uri="{FF2B5EF4-FFF2-40B4-BE49-F238E27FC236}">
                <a16:creationId xmlns:a16="http://schemas.microsoft.com/office/drawing/2014/main" id="{C32F7104-2978-1146-B115-B3C3ABC66A81}"/>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bg1"/>
                </a:solidFill>
              </a:defRPr>
            </a:lvl1pPr>
          </a:lstStyle>
          <a:p>
            <a:r>
              <a:rPr lang="en-US"/>
              <a:t>Go to header/footer to change text </a:t>
            </a:r>
          </a:p>
        </p:txBody>
      </p:sp>
      <p:sp>
        <p:nvSpPr>
          <p:cNvPr id="27" name="Platshållare för bildnummer 5">
            <a:extLst>
              <a:ext uri="{FF2B5EF4-FFF2-40B4-BE49-F238E27FC236}">
                <a16:creationId xmlns:a16="http://schemas.microsoft.com/office/drawing/2014/main" id="{0D35DA1E-AB9D-5147-A3BA-2D38678EF3C2}"/>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bg1"/>
                </a:solidFill>
              </a:defRPr>
            </a:lvl1pPr>
          </a:lstStyle>
          <a:p>
            <a:fld id="{EF8DBD5B-30F9-4F9C-AE39-E065C1AC514D}" type="slidenum">
              <a:rPr lang="en-US" smtClean="0"/>
              <a:pPr/>
              <a:t>‹#›</a:t>
            </a:fld>
            <a:endParaRPr lang="en-US"/>
          </a:p>
        </p:txBody>
      </p:sp>
    </p:spTree>
    <p:extLst>
      <p:ext uri="{BB962C8B-B14F-4D97-AF65-F5344CB8AC3E}">
        <p14:creationId xmlns:p14="http://schemas.microsoft.com/office/powerpoint/2010/main" val="36067605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Two Images Graphic">
    <p:bg>
      <p:bgPr>
        <a:solidFill>
          <a:schemeClr val="bg1"/>
        </a:solidFill>
        <a:effectLst/>
      </p:bgPr>
    </p:bg>
    <p:spTree>
      <p:nvGrpSpPr>
        <p:cNvPr id="1" name=""/>
        <p:cNvGrpSpPr/>
        <p:nvPr/>
      </p:nvGrpSpPr>
      <p:grpSpPr>
        <a:xfrm>
          <a:off x="0" y="0"/>
          <a:ext cx="0" cy="0"/>
          <a:chOff x="0" y="0"/>
          <a:chExt cx="0" cy="0"/>
        </a:xfrm>
      </p:grpSpPr>
      <p:sp>
        <p:nvSpPr>
          <p:cNvPr id="16" name="Picture Placeholder 13">
            <a:extLst>
              <a:ext uri="{FF2B5EF4-FFF2-40B4-BE49-F238E27FC236}">
                <a16:creationId xmlns:a16="http://schemas.microsoft.com/office/drawing/2014/main" id="{4112384D-AFE6-0044-8D33-BD96D1F23E2F}"/>
              </a:ext>
            </a:extLst>
          </p:cNvPr>
          <p:cNvSpPr>
            <a:spLocks noGrp="1"/>
          </p:cNvSpPr>
          <p:nvPr>
            <p:ph type="pic" sz="quarter" idx="19" hasCustomPrompt="1"/>
          </p:nvPr>
        </p:nvSpPr>
        <p:spPr>
          <a:xfrm>
            <a:off x="6106523"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chemeClr val="accent6">
              <a:lumMod val="90000"/>
            </a:schemeClr>
          </a:solidFill>
        </p:spPr>
        <p:txBody>
          <a:bodyPr wrap="square" lIns="36000" tIns="36000" rIns="36000" bIns="36000" anchor="t">
            <a:noAutofit/>
          </a:bodyPr>
          <a:lstStyle>
            <a:lvl1pPr marL="0" indent="0" algn="ctr">
              <a:buNone/>
              <a:defRPr sz="1300">
                <a:solidFill>
                  <a:schemeClr val="tx2"/>
                </a:solidFill>
              </a:defRPr>
            </a:lvl1pPr>
          </a:lstStyle>
          <a:p>
            <a:r>
              <a:rPr lang="en-GB"/>
              <a:t>Click on the icon to add an image</a:t>
            </a:r>
          </a:p>
        </p:txBody>
      </p:sp>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a:xfrm>
            <a:off x="2185246" y="6453942"/>
            <a:ext cx="1878120" cy="112593"/>
          </a:xfrm>
          <a:prstGeom prst="rect">
            <a:avLst/>
          </a:prstGeom>
        </p:spPr>
        <p:txBody>
          <a:bodyPr/>
          <a:lstStyle>
            <a:lvl1pPr>
              <a:defRPr>
                <a:solidFill>
                  <a:schemeClr val="bg1"/>
                </a:solidFill>
              </a:defRPr>
            </a:lvl1pPr>
          </a:lstStyle>
          <a:p>
            <a:r>
              <a:rPr lang="nb-NO"/>
              <a:t>2/02/2022</a:t>
            </a:r>
            <a:endParaRPr lang="en-US"/>
          </a:p>
        </p:txBody>
      </p:sp>
      <p:sp>
        <p:nvSpPr>
          <p:cNvPr id="13" name="Picture Placeholder 12">
            <a:extLst>
              <a:ext uri="{FF2B5EF4-FFF2-40B4-BE49-F238E27FC236}">
                <a16:creationId xmlns:a16="http://schemas.microsoft.com/office/drawing/2014/main" id="{E694F34C-2436-894C-9A38-5ECC387754EF}"/>
              </a:ext>
            </a:extLst>
          </p:cNvPr>
          <p:cNvSpPr>
            <a:spLocks noGrp="1"/>
          </p:cNvSpPr>
          <p:nvPr>
            <p:ph type="pic" sz="quarter" idx="13" hasCustomPrompt="1"/>
          </p:nvPr>
        </p:nvSpPr>
        <p:spPr>
          <a:xfrm>
            <a:off x="5" y="5"/>
            <a:ext cx="6109247" cy="6857997"/>
          </a:xfrm>
          <a:custGeom>
            <a:avLst/>
            <a:gdLst>
              <a:gd name="connsiteX0" fmla="*/ 1146049 w 6094408"/>
              <a:gd name="connsiteY0" fmla="*/ 6470534 h 6857997"/>
              <a:gd name="connsiteX1" fmla="*/ 1157832 w 6094408"/>
              <a:gd name="connsiteY1" fmla="*/ 6505507 h 6857997"/>
              <a:gd name="connsiteX2" fmla="*/ 1134642 w 6094408"/>
              <a:gd name="connsiteY2" fmla="*/ 6505507 h 6857997"/>
              <a:gd name="connsiteX3" fmla="*/ 788170 w 6094408"/>
              <a:gd name="connsiteY3" fmla="*/ 6470534 h 6857997"/>
              <a:gd name="connsiteX4" fmla="*/ 799953 w 6094408"/>
              <a:gd name="connsiteY4" fmla="*/ 6505507 h 6857997"/>
              <a:gd name="connsiteX5" fmla="*/ 776763 w 6094408"/>
              <a:gd name="connsiteY5" fmla="*/ 6505507 h 6857997"/>
              <a:gd name="connsiteX6" fmla="*/ 1132323 w 6094408"/>
              <a:gd name="connsiteY6" fmla="*/ 6451543 h 6857997"/>
              <a:gd name="connsiteX7" fmla="*/ 1100860 w 6094408"/>
              <a:gd name="connsiteY7" fmla="*/ 6542674 h 6857997"/>
              <a:gd name="connsiteX8" fmla="*/ 1123110 w 6094408"/>
              <a:gd name="connsiteY8" fmla="*/ 6542674 h 6857997"/>
              <a:gd name="connsiteX9" fmla="*/ 1128876 w 6094408"/>
              <a:gd name="connsiteY9" fmla="*/ 6524060 h 6857997"/>
              <a:gd name="connsiteX10" fmla="*/ 1163786 w 6094408"/>
              <a:gd name="connsiteY10" fmla="*/ 6524060 h 6857997"/>
              <a:gd name="connsiteX11" fmla="*/ 1169741 w 6094408"/>
              <a:gd name="connsiteY11" fmla="*/ 6542674 h 6857997"/>
              <a:gd name="connsiteX12" fmla="*/ 1191615 w 6094408"/>
              <a:gd name="connsiteY12" fmla="*/ 6542674 h 6857997"/>
              <a:gd name="connsiteX13" fmla="*/ 1159148 w 6094408"/>
              <a:gd name="connsiteY13" fmla="*/ 6451543 h 6857997"/>
              <a:gd name="connsiteX14" fmla="*/ 961907 w 6094408"/>
              <a:gd name="connsiteY14" fmla="*/ 6451543 h 6857997"/>
              <a:gd name="connsiteX15" fmla="*/ 933640 w 6094408"/>
              <a:gd name="connsiteY15" fmla="*/ 6479246 h 6857997"/>
              <a:gd name="connsiteX16" fmla="*/ 961907 w 6094408"/>
              <a:gd name="connsiteY16" fmla="*/ 6505821 h 6857997"/>
              <a:gd name="connsiteX17" fmla="*/ 983468 w 6094408"/>
              <a:gd name="connsiteY17" fmla="*/ 6505821 h 6857997"/>
              <a:gd name="connsiteX18" fmla="*/ 991678 w 6094408"/>
              <a:gd name="connsiteY18" fmla="*/ 6514282 h 6857997"/>
              <a:gd name="connsiteX19" fmla="*/ 983468 w 6094408"/>
              <a:gd name="connsiteY19" fmla="*/ 6522743 h 6857997"/>
              <a:gd name="connsiteX20" fmla="*/ 937338 w 6094408"/>
              <a:gd name="connsiteY20" fmla="*/ 6522743 h 6857997"/>
              <a:gd name="connsiteX21" fmla="*/ 937338 w 6094408"/>
              <a:gd name="connsiteY21" fmla="*/ 6542674 h 6857997"/>
              <a:gd name="connsiteX22" fmla="*/ 982716 w 6094408"/>
              <a:gd name="connsiteY22" fmla="*/ 6542674 h 6857997"/>
              <a:gd name="connsiteX23" fmla="*/ 1011358 w 6094408"/>
              <a:gd name="connsiteY23" fmla="*/ 6514282 h 6857997"/>
              <a:gd name="connsiteX24" fmla="*/ 986727 w 6094408"/>
              <a:gd name="connsiteY24" fmla="*/ 6487707 h 6857997"/>
              <a:gd name="connsiteX25" fmla="*/ 961907 w 6094408"/>
              <a:gd name="connsiteY25" fmla="*/ 6487707 h 6857997"/>
              <a:gd name="connsiteX26" fmla="*/ 953321 w 6094408"/>
              <a:gd name="connsiteY26" fmla="*/ 6479246 h 6857997"/>
              <a:gd name="connsiteX27" fmla="*/ 961907 w 6094408"/>
              <a:gd name="connsiteY27" fmla="*/ 6470785 h 6857997"/>
              <a:gd name="connsiteX28" fmla="*/ 1004965 w 6094408"/>
              <a:gd name="connsiteY28" fmla="*/ 6470785 h 6857997"/>
              <a:gd name="connsiteX29" fmla="*/ 1004965 w 6094408"/>
              <a:gd name="connsiteY29" fmla="*/ 6451543 h 6857997"/>
              <a:gd name="connsiteX30" fmla="*/ 841570 w 6094408"/>
              <a:gd name="connsiteY30" fmla="*/ 6451543 h 6857997"/>
              <a:gd name="connsiteX31" fmla="*/ 841570 w 6094408"/>
              <a:gd name="connsiteY31" fmla="*/ 6542674 h 6857997"/>
              <a:gd name="connsiteX32" fmla="*/ 862692 w 6094408"/>
              <a:gd name="connsiteY32" fmla="*/ 6542674 h 6857997"/>
              <a:gd name="connsiteX33" fmla="*/ 862692 w 6094408"/>
              <a:gd name="connsiteY33" fmla="*/ 6486454 h 6857997"/>
              <a:gd name="connsiteX34" fmla="*/ 898981 w 6094408"/>
              <a:gd name="connsiteY34" fmla="*/ 6542486 h 6857997"/>
              <a:gd name="connsiteX35" fmla="*/ 898981 w 6094408"/>
              <a:gd name="connsiteY35" fmla="*/ 6542674 h 6857997"/>
              <a:gd name="connsiteX36" fmla="*/ 920855 w 6094408"/>
              <a:gd name="connsiteY36" fmla="*/ 6542674 h 6857997"/>
              <a:gd name="connsiteX37" fmla="*/ 920793 w 6094408"/>
              <a:gd name="connsiteY37" fmla="*/ 6522994 h 6857997"/>
              <a:gd name="connsiteX38" fmla="*/ 920667 w 6094408"/>
              <a:gd name="connsiteY38" fmla="*/ 6451543 h 6857997"/>
              <a:gd name="connsiteX39" fmla="*/ 899671 w 6094408"/>
              <a:gd name="connsiteY39" fmla="*/ 6451543 h 6857997"/>
              <a:gd name="connsiteX40" fmla="*/ 899671 w 6094408"/>
              <a:gd name="connsiteY40" fmla="*/ 6508829 h 6857997"/>
              <a:gd name="connsiteX41" fmla="*/ 863068 w 6094408"/>
              <a:gd name="connsiteY41" fmla="*/ 6451543 h 6857997"/>
              <a:gd name="connsiteX42" fmla="*/ 774444 w 6094408"/>
              <a:gd name="connsiteY42" fmla="*/ 6451543 h 6857997"/>
              <a:gd name="connsiteX43" fmla="*/ 742918 w 6094408"/>
              <a:gd name="connsiteY43" fmla="*/ 6542674 h 6857997"/>
              <a:gd name="connsiteX44" fmla="*/ 765168 w 6094408"/>
              <a:gd name="connsiteY44" fmla="*/ 6542674 h 6857997"/>
              <a:gd name="connsiteX45" fmla="*/ 770934 w 6094408"/>
              <a:gd name="connsiteY45" fmla="*/ 6524060 h 6857997"/>
              <a:gd name="connsiteX46" fmla="*/ 805845 w 6094408"/>
              <a:gd name="connsiteY46" fmla="*/ 6524060 h 6857997"/>
              <a:gd name="connsiteX47" fmla="*/ 811799 w 6094408"/>
              <a:gd name="connsiteY47" fmla="*/ 6542674 h 6857997"/>
              <a:gd name="connsiteX48" fmla="*/ 833735 w 6094408"/>
              <a:gd name="connsiteY48" fmla="*/ 6542674 h 6857997"/>
              <a:gd name="connsiteX49" fmla="*/ 801269 w 6094408"/>
              <a:gd name="connsiteY49" fmla="*/ 6451543 h 6857997"/>
              <a:gd name="connsiteX50" fmla="*/ 604404 w 6094408"/>
              <a:gd name="connsiteY50" fmla="*/ 6451543 h 6857997"/>
              <a:gd name="connsiteX51" fmla="*/ 576137 w 6094408"/>
              <a:gd name="connsiteY51" fmla="*/ 6479246 h 6857997"/>
              <a:gd name="connsiteX52" fmla="*/ 604404 w 6094408"/>
              <a:gd name="connsiteY52" fmla="*/ 6505821 h 6857997"/>
              <a:gd name="connsiteX53" fmla="*/ 625964 w 6094408"/>
              <a:gd name="connsiteY53" fmla="*/ 6505821 h 6857997"/>
              <a:gd name="connsiteX54" fmla="*/ 634174 w 6094408"/>
              <a:gd name="connsiteY54" fmla="*/ 6514282 h 6857997"/>
              <a:gd name="connsiteX55" fmla="*/ 625964 w 6094408"/>
              <a:gd name="connsiteY55" fmla="*/ 6522743 h 6857997"/>
              <a:gd name="connsiteX56" fmla="*/ 579772 w 6094408"/>
              <a:gd name="connsiteY56" fmla="*/ 6522743 h 6857997"/>
              <a:gd name="connsiteX57" fmla="*/ 579772 w 6094408"/>
              <a:gd name="connsiteY57" fmla="*/ 6542674 h 6857997"/>
              <a:gd name="connsiteX58" fmla="*/ 625149 w 6094408"/>
              <a:gd name="connsiteY58" fmla="*/ 6542674 h 6857997"/>
              <a:gd name="connsiteX59" fmla="*/ 653792 w 6094408"/>
              <a:gd name="connsiteY59" fmla="*/ 6514282 h 6857997"/>
              <a:gd name="connsiteX60" fmla="*/ 629223 w 6094408"/>
              <a:gd name="connsiteY60" fmla="*/ 6487707 h 6857997"/>
              <a:gd name="connsiteX61" fmla="*/ 604404 w 6094408"/>
              <a:gd name="connsiteY61" fmla="*/ 6487707 h 6857997"/>
              <a:gd name="connsiteX62" fmla="*/ 595817 w 6094408"/>
              <a:gd name="connsiteY62" fmla="*/ 6479246 h 6857997"/>
              <a:gd name="connsiteX63" fmla="*/ 604404 w 6094408"/>
              <a:gd name="connsiteY63" fmla="*/ 6470785 h 6857997"/>
              <a:gd name="connsiteX64" fmla="*/ 647462 w 6094408"/>
              <a:gd name="connsiteY64" fmla="*/ 6470785 h 6857997"/>
              <a:gd name="connsiteX65" fmla="*/ 647462 w 6094408"/>
              <a:gd name="connsiteY65" fmla="*/ 6451543 h 6857997"/>
              <a:gd name="connsiteX66" fmla="*/ 1023956 w 6094408"/>
              <a:gd name="connsiteY66" fmla="*/ 6451480 h 6857997"/>
              <a:gd name="connsiteX67" fmla="*/ 1023956 w 6094408"/>
              <a:gd name="connsiteY67" fmla="*/ 6542674 h 6857997"/>
              <a:gd name="connsiteX68" fmla="*/ 1045016 w 6094408"/>
              <a:gd name="connsiteY68" fmla="*/ 6542674 h 6857997"/>
              <a:gd name="connsiteX69" fmla="*/ 1045016 w 6094408"/>
              <a:gd name="connsiteY69" fmla="*/ 6504191 h 6857997"/>
              <a:gd name="connsiteX70" fmla="*/ 1074975 w 6094408"/>
              <a:gd name="connsiteY70" fmla="*/ 6542674 h 6857997"/>
              <a:gd name="connsiteX71" fmla="*/ 1099481 w 6094408"/>
              <a:gd name="connsiteY71" fmla="*/ 6542674 h 6857997"/>
              <a:gd name="connsiteX72" fmla="*/ 1065009 w 6094408"/>
              <a:gd name="connsiteY72" fmla="*/ 6497109 h 6857997"/>
              <a:gd name="connsiteX73" fmla="*/ 1099481 w 6094408"/>
              <a:gd name="connsiteY73" fmla="*/ 6451480 h 6857997"/>
              <a:gd name="connsiteX74" fmla="*/ 1074975 w 6094408"/>
              <a:gd name="connsiteY74" fmla="*/ 6451480 h 6857997"/>
              <a:gd name="connsiteX75" fmla="*/ 1045016 w 6094408"/>
              <a:gd name="connsiteY75" fmla="*/ 6489963 h 6857997"/>
              <a:gd name="connsiteX76" fmla="*/ 1045016 w 6094408"/>
              <a:gd name="connsiteY76" fmla="*/ 6451480 h 6857997"/>
              <a:gd name="connsiteX77" fmla="*/ 666077 w 6094408"/>
              <a:gd name="connsiteY77" fmla="*/ 6451480 h 6857997"/>
              <a:gd name="connsiteX78" fmla="*/ 666077 w 6094408"/>
              <a:gd name="connsiteY78" fmla="*/ 6542674 h 6857997"/>
              <a:gd name="connsiteX79" fmla="*/ 687073 w 6094408"/>
              <a:gd name="connsiteY79" fmla="*/ 6542674 h 6857997"/>
              <a:gd name="connsiteX80" fmla="*/ 687073 w 6094408"/>
              <a:gd name="connsiteY80" fmla="*/ 6504191 h 6857997"/>
              <a:gd name="connsiteX81" fmla="*/ 717033 w 6094408"/>
              <a:gd name="connsiteY81" fmla="*/ 6542674 h 6857997"/>
              <a:gd name="connsiteX82" fmla="*/ 741602 w 6094408"/>
              <a:gd name="connsiteY82" fmla="*/ 6542674 h 6857997"/>
              <a:gd name="connsiteX83" fmla="*/ 707067 w 6094408"/>
              <a:gd name="connsiteY83" fmla="*/ 6497109 h 6857997"/>
              <a:gd name="connsiteX84" fmla="*/ 741602 w 6094408"/>
              <a:gd name="connsiteY84" fmla="*/ 6451480 h 6857997"/>
              <a:gd name="connsiteX85" fmla="*/ 717033 w 6094408"/>
              <a:gd name="connsiteY85" fmla="*/ 6451480 h 6857997"/>
              <a:gd name="connsiteX86" fmla="*/ 687073 w 6094408"/>
              <a:gd name="connsiteY86" fmla="*/ 6489963 h 6857997"/>
              <a:gd name="connsiteX87" fmla="*/ 687073 w 6094408"/>
              <a:gd name="connsiteY87" fmla="*/ 6451480 h 6857997"/>
              <a:gd name="connsiteX88" fmla="*/ 0 w 6094408"/>
              <a:gd name="connsiteY88" fmla="*/ 0 h 6857997"/>
              <a:gd name="connsiteX89" fmla="*/ 6094408 w 6094408"/>
              <a:gd name="connsiteY89" fmla="*/ 0 h 6857997"/>
              <a:gd name="connsiteX90" fmla="*/ 6094408 w 6094408"/>
              <a:gd name="connsiteY90" fmla="*/ 6857997 h 6857997"/>
              <a:gd name="connsiteX91" fmla="*/ 0 w 6094408"/>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94408"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6094408" y="0"/>
                </a:lnTo>
                <a:lnTo>
                  <a:pt x="6094408" y="6857997"/>
                </a:lnTo>
                <a:lnTo>
                  <a:pt x="0" y="6857997"/>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6" name="textruta 5">
            <a:extLst>
              <a:ext uri="{FF2B5EF4-FFF2-40B4-BE49-F238E27FC236}">
                <a16:creationId xmlns:a16="http://schemas.microsoft.com/office/drawing/2014/main" id="{9FE728FC-C64C-ED4F-8B3A-2159EA348AD2}"/>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7" name="textruta 6">
            <a:extLst>
              <a:ext uri="{FF2B5EF4-FFF2-40B4-BE49-F238E27FC236}">
                <a16:creationId xmlns:a16="http://schemas.microsoft.com/office/drawing/2014/main" id="{BE6ABED2-384F-4748-8CE8-E5DB02B0EC75}"/>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8" name="Rektangel 7">
            <a:extLst>
              <a:ext uri="{FF2B5EF4-FFF2-40B4-BE49-F238E27FC236}">
                <a16:creationId xmlns:a16="http://schemas.microsoft.com/office/drawing/2014/main" id="{739A018F-446B-C241-8ABA-56BE21D1A174}"/>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ktangel 8">
            <a:extLst>
              <a:ext uri="{FF2B5EF4-FFF2-40B4-BE49-F238E27FC236}">
                <a16:creationId xmlns:a16="http://schemas.microsoft.com/office/drawing/2014/main" id="{D857EEAE-5D56-214C-B466-54015AC35F80}"/>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B3D60CCC-F2DD-4247-911D-3D6E39D2B6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06523" y="3429000"/>
            <a:ext cx="6096000" cy="3429000"/>
          </a:xfrm>
          <a:prstGeom prst="rect">
            <a:avLst/>
          </a:prstGeom>
        </p:spPr>
      </p:pic>
      <p:sp>
        <p:nvSpPr>
          <p:cNvPr id="10" name="Text Placeholder 4">
            <a:extLst>
              <a:ext uri="{FF2B5EF4-FFF2-40B4-BE49-F238E27FC236}">
                <a16:creationId xmlns:a16="http://schemas.microsoft.com/office/drawing/2014/main" id="{CC8634A3-40E2-E941-BE06-B35A402E81A2}"/>
              </a:ext>
            </a:extLst>
          </p:cNvPr>
          <p:cNvSpPr>
            <a:spLocks noGrp="1"/>
          </p:cNvSpPr>
          <p:nvPr>
            <p:ph type="body" sz="quarter" idx="20" hasCustomPrompt="1"/>
          </p:nvPr>
        </p:nvSpPr>
        <p:spPr>
          <a:xfrm rot="5400000">
            <a:off x="10901730" y="803644"/>
            <a:ext cx="2093913" cy="486626"/>
          </a:xfrm>
        </p:spPr>
        <p:txBody>
          <a:bodyPr lIns="180000" tIns="180000" rIns="0" bIns="180000" anchor="ctr">
            <a:spAutoFit/>
          </a:bodyPr>
          <a:lstStyle>
            <a:lvl1pPr marL="6350" indent="0" algn="l">
              <a:buNone/>
              <a:defRPr sz="800"/>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
        <p:nvSpPr>
          <p:cNvPr id="11" name="Text Placeholder 4">
            <a:extLst>
              <a:ext uri="{FF2B5EF4-FFF2-40B4-BE49-F238E27FC236}">
                <a16:creationId xmlns:a16="http://schemas.microsoft.com/office/drawing/2014/main" id="{7FF54DF7-8C90-5048-91F4-ED1EB63FEBB9}"/>
              </a:ext>
            </a:extLst>
          </p:cNvPr>
          <p:cNvSpPr>
            <a:spLocks noGrp="1"/>
          </p:cNvSpPr>
          <p:nvPr>
            <p:ph type="body" sz="quarter" idx="21" hasCustomPrompt="1"/>
          </p:nvPr>
        </p:nvSpPr>
        <p:spPr>
          <a:xfrm rot="5400000">
            <a:off x="4818982" y="803644"/>
            <a:ext cx="2093913" cy="486626"/>
          </a:xfrm>
        </p:spPr>
        <p:txBody>
          <a:bodyPr lIns="180000" tIns="180000" rIns="0" bIns="180000" anchor="ctr">
            <a:spAutoFit/>
          </a:bodyPr>
          <a:lstStyle>
            <a:lvl1pPr marL="6350" indent="0" algn="l">
              <a:buNone/>
              <a:defRPr sz="800"/>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21963265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 Text Half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3718FC5-379A-3343-904E-06A5A117D84C}"/>
              </a:ext>
            </a:extLst>
          </p:cNvPr>
          <p:cNvSpPr>
            <a:spLocks noGrp="1"/>
          </p:cNvSpPr>
          <p:nvPr>
            <p:ph type="pic" sz="quarter" idx="18" hasCustomPrompt="1"/>
          </p:nvPr>
        </p:nvSpPr>
        <p:spPr>
          <a:xfrm>
            <a:off x="6094413" y="0"/>
            <a:ext cx="6095997"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tx2"/>
                </a:solidFill>
              </a:defRPr>
            </a:lvl1pPr>
          </a:lstStyle>
          <a:p>
            <a:r>
              <a:rPr lang="en-US" noProof="0"/>
              <a:t>Click on the icon to add an image</a:t>
            </a:r>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31027"/>
            <a:ext cx="5367178" cy="1365942"/>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US" noProof="0"/>
              <a:t>Click to add a headline </a:t>
            </a:r>
            <a:br>
              <a:rPr lang="en-US" noProof="0"/>
            </a:br>
            <a:r>
              <a:rPr lang="en-US" noProof="0"/>
              <a:t>of maximum three lines</a:t>
            </a:r>
          </a:p>
        </p:txBody>
      </p:sp>
      <p:grpSp>
        <p:nvGrpSpPr>
          <p:cNvPr id="21" name="Grupp 32">
            <a:extLst>
              <a:ext uri="{FF2B5EF4-FFF2-40B4-BE49-F238E27FC236}">
                <a16:creationId xmlns:a16="http://schemas.microsoft.com/office/drawing/2014/main" id="{CF6F4381-F814-DC49-BAE8-DA80AFFD9E68}"/>
              </a:ext>
            </a:extLst>
          </p:cNvPr>
          <p:cNvGrpSpPr/>
          <p:nvPr userDrawn="1"/>
        </p:nvGrpSpPr>
        <p:grpSpPr>
          <a:xfrm>
            <a:off x="576140" y="6451484"/>
            <a:ext cx="615478" cy="91194"/>
            <a:chOff x="576140" y="6451484"/>
            <a:chExt cx="615478" cy="91194"/>
          </a:xfrm>
          <a:solidFill>
            <a:schemeClr val="tx2"/>
          </a:solidFill>
        </p:grpSpPr>
        <p:sp>
          <p:nvSpPr>
            <p:cNvPr id="22" name="Bild 2">
              <a:extLst>
                <a:ext uri="{FF2B5EF4-FFF2-40B4-BE49-F238E27FC236}">
                  <a16:creationId xmlns:a16="http://schemas.microsoft.com/office/drawing/2014/main" id="{62E9B87D-A5ED-B24D-896A-D5B9B26AB281}"/>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23" name="Bild 2">
              <a:extLst>
                <a:ext uri="{FF2B5EF4-FFF2-40B4-BE49-F238E27FC236}">
                  <a16:creationId xmlns:a16="http://schemas.microsoft.com/office/drawing/2014/main" id="{A0B698E7-BE43-3549-8D56-915B3552259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4" name="Bild 2">
              <a:extLst>
                <a:ext uri="{FF2B5EF4-FFF2-40B4-BE49-F238E27FC236}">
                  <a16:creationId xmlns:a16="http://schemas.microsoft.com/office/drawing/2014/main" id="{AE8F0FFE-43AD-8B46-AD52-5AAAB3A7E141}"/>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33" name="Bild 2">
              <a:extLst>
                <a:ext uri="{FF2B5EF4-FFF2-40B4-BE49-F238E27FC236}">
                  <a16:creationId xmlns:a16="http://schemas.microsoft.com/office/drawing/2014/main" id="{F449D80C-39D5-B049-8099-1AB0DFB21C56}"/>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34" name="Bild 2">
              <a:extLst>
                <a:ext uri="{FF2B5EF4-FFF2-40B4-BE49-F238E27FC236}">
                  <a16:creationId xmlns:a16="http://schemas.microsoft.com/office/drawing/2014/main" id="{20D2215C-82C7-5E49-AD19-A866B46120D1}"/>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35" name="Bild 2">
              <a:extLst>
                <a:ext uri="{FF2B5EF4-FFF2-40B4-BE49-F238E27FC236}">
                  <a16:creationId xmlns:a16="http://schemas.microsoft.com/office/drawing/2014/main" id="{70CBD1E9-7FEE-9349-9D43-444D469EBEE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36" name="Bild 2">
              <a:extLst>
                <a:ext uri="{FF2B5EF4-FFF2-40B4-BE49-F238E27FC236}">
                  <a16:creationId xmlns:a16="http://schemas.microsoft.com/office/drawing/2014/main" id="{2BE0EC2B-5FD2-9449-827A-76C703008BD0}"/>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sp>
        <p:nvSpPr>
          <p:cNvPr id="12" name="Platshållare för text 11">
            <a:extLst>
              <a:ext uri="{FF2B5EF4-FFF2-40B4-BE49-F238E27FC236}">
                <a16:creationId xmlns:a16="http://schemas.microsoft.com/office/drawing/2014/main" id="{2A42B50C-7FD1-C146-8ECB-95091B05A65D}"/>
              </a:ext>
            </a:extLst>
          </p:cNvPr>
          <p:cNvSpPr>
            <a:spLocks noGrp="1"/>
          </p:cNvSpPr>
          <p:nvPr>
            <p:ph type="body" sz="quarter" idx="20" hasCustomPrompt="1"/>
          </p:nvPr>
        </p:nvSpPr>
        <p:spPr>
          <a:xfrm>
            <a:off x="576000" y="2527200"/>
            <a:ext cx="5377125" cy="3600450"/>
          </a:xfrm>
        </p:spPr>
        <p:txBody>
          <a:bodyPr/>
          <a:lstStyle/>
          <a:p>
            <a:pPr lvl="0"/>
            <a:r>
              <a:rPr lang="en-US" noProof="0"/>
              <a:t>Click to add body text</a:t>
            </a:r>
          </a:p>
          <a:p>
            <a:pPr lvl="1"/>
            <a:r>
              <a:rPr lang="en-US" noProof="0"/>
              <a:t>Second level</a:t>
            </a:r>
          </a:p>
          <a:p>
            <a:pPr lvl="2"/>
            <a:r>
              <a:rPr lang="en-US" noProof="0"/>
              <a:t>Third level</a:t>
            </a:r>
          </a:p>
          <a:p>
            <a:pPr lvl="3"/>
            <a:r>
              <a:rPr lang="en-US" noProof="0"/>
              <a:t>Fourth level </a:t>
            </a:r>
          </a:p>
          <a:p>
            <a:pPr lvl="4"/>
            <a:r>
              <a:rPr lang="en-US" noProof="0"/>
              <a:t>Fifth level</a:t>
            </a:r>
          </a:p>
        </p:txBody>
      </p:sp>
      <p:sp>
        <p:nvSpPr>
          <p:cNvPr id="16" name="Platshållare för datum 3">
            <a:extLst>
              <a:ext uri="{FF2B5EF4-FFF2-40B4-BE49-F238E27FC236}">
                <a16:creationId xmlns:a16="http://schemas.microsoft.com/office/drawing/2014/main" id="{E89DEF0D-E0BF-5D4C-9494-8D5AE0D65D02}"/>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noProof="0"/>
              <a:t>2/02/2022</a:t>
            </a:r>
            <a:endParaRPr lang="en-US" noProof="0"/>
          </a:p>
        </p:txBody>
      </p:sp>
      <p:sp>
        <p:nvSpPr>
          <p:cNvPr id="17" name="Platshållare för sidfot 4">
            <a:extLst>
              <a:ext uri="{FF2B5EF4-FFF2-40B4-BE49-F238E27FC236}">
                <a16:creationId xmlns:a16="http://schemas.microsoft.com/office/drawing/2014/main" id="{59120A69-D01F-A748-9537-2B83B4D28ADB}"/>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en-US" noProof="0"/>
              <a:t>Go to header/footer to change text </a:t>
            </a:r>
          </a:p>
        </p:txBody>
      </p:sp>
      <p:sp>
        <p:nvSpPr>
          <p:cNvPr id="18" name="Platshållare för bildnummer 5">
            <a:extLst>
              <a:ext uri="{FF2B5EF4-FFF2-40B4-BE49-F238E27FC236}">
                <a16:creationId xmlns:a16="http://schemas.microsoft.com/office/drawing/2014/main" id="{943BB26A-3612-3A42-8216-56A3B027D321}"/>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sp>
        <p:nvSpPr>
          <p:cNvPr id="25" name="Text Placeholder 4">
            <a:extLst>
              <a:ext uri="{FF2B5EF4-FFF2-40B4-BE49-F238E27FC236}">
                <a16:creationId xmlns:a16="http://schemas.microsoft.com/office/drawing/2014/main" id="{ADFA69F0-4DC9-E843-AD83-A7CA3C778BDC}"/>
              </a:ext>
            </a:extLst>
          </p:cNvPr>
          <p:cNvSpPr>
            <a:spLocks noGrp="1"/>
          </p:cNvSpPr>
          <p:nvPr>
            <p:ph type="body" sz="quarter" idx="21" hasCustomPrompt="1"/>
          </p:nvPr>
        </p:nvSpPr>
        <p:spPr>
          <a:xfrm rot="5400000">
            <a:off x="10901730" y="803644"/>
            <a:ext cx="2093913" cy="486626"/>
          </a:xfrm>
        </p:spPr>
        <p:txBody>
          <a:bodyPr lIns="180000" tIns="180000" rIns="0" bIns="180000" anchor="ctr">
            <a:spAutoFit/>
          </a:bodyPr>
          <a:lstStyle>
            <a:lvl1pPr marL="6350" indent="0" algn="l">
              <a:buNone/>
              <a:defRPr sz="800"/>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186198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 Text Two Images">
    <p:spTree>
      <p:nvGrpSpPr>
        <p:cNvPr id="1" name=""/>
        <p:cNvGrpSpPr/>
        <p:nvPr/>
      </p:nvGrpSpPr>
      <p:grpSpPr>
        <a:xfrm>
          <a:off x="0" y="0"/>
          <a:ext cx="0" cy="0"/>
          <a:chOff x="0" y="0"/>
          <a:chExt cx="0" cy="0"/>
        </a:xfrm>
      </p:grpSpPr>
      <p:sp>
        <p:nvSpPr>
          <p:cNvPr id="17" name="Picture Placeholder 13">
            <a:extLst>
              <a:ext uri="{FF2B5EF4-FFF2-40B4-BE49-F238E27FC236}">
                <a16:creationId xmlns:a16="http://schemas.microsoft.com/office/drawing/2014/main" id="{9D64F04D-9016-D648-A564-243328D5CF42}"/>
              </a:ext>
            </a:extLst>
          </p:cNvPr>
          <p:cNvSpPr>
            <a:spLocks noGrp="1"/>
          </p:cNvSpPr>
          <p:nvPr>
            <p:ph type="pic" sz="quarter" idx="20" hasCustomPrompt="1"/>
          </p:nvPr>
        </p:nvSpPr>
        <p:spPr>
          <a:xfrm>
            <a:off x="6102124"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chemeClr val="accent6">
              <a:lumMod val="90000"/>
            </a:schemeClr>
          </a:solidFill>
        </p:spPr>
        <p:txBody>
          <a:bodyPr wrap="square" lIns="36000" tIns="36000" rIns="36000" bIns="36000" anchor="t">
            <a:noAutofit/>
          </a:bodyPr>
          <a:lstStyle>
            <a:lvl1pPr marL="0" indent="0" algn="ctr">
              <a:buNone/>
              <a:defRPr sz="1300">
                <a:solidFill>
                  <a:schemeClr val="tx2"/>
                </a:solidFill>
              </a:defRPr>
            </a:lvl1pPr>
          </a:lstStyle>
          <a:p>
            <a:r>
              <a:rPr lang="en-US" noProof="0"/>
              <a:t>Click on the icon to add an image</a:t>
            </a:r>
          </a:p>
        </p:txBody>
      </p:sp>
      <p:sp>
        <p:nvSpPr>
          <p:cNvPr id="18" name="Picture Placeholder 17">
            <a:extLst>
              <a:ext uri="{FF2B5EF4-FFF2-40B4-BE49-F238E27FC236}">
                <a16:creationId xmlns:a16="http://schemas.microsoft.com/office/drawing/2014/main" id="{F0C79A00-1FF1-DE4A-B834-AE197A728667}"/>
              </a:ext>
            </a:extLst>
          </p:cNvPr>
          <p:cNvSpPr>
            <a:spLocks noGrp="1"/>
          </p:cNvSpPr>
          <p:nvPr>
            <p:ph type="pic" sz="quarter" idx="21" hasCustomPrompt="1"/>
          </p:nvPr>
        </p:nvSpPr>
        <p:spPr>
          <a:xfrm>
            <a:off x="6102124" y="3429002"/>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chemeClr val="accent6">
              <a:lumMod val="90000"/>
            </a:schemeClr>
          </a:solidFill>
        </p:spPr>
        <p:txBody>
          <a:bodyPr wrap="square" lIns="36000" tIns="36000" rIns="36000" bIns="36000" anchor="t">
            <a:noAutofit/>
          </a:bodyPr>
          <a:lstStyle>
            <a:lvl1pPr marL="0" indent="0" algn="ctr">
              <a:buNone/>
              <a:defRPr sz="1300">
                <a:solidFill>
                  <a:schemeClr val="tx2"/>
                </a:solidFill>
              </a:defRPr>
            </a:lvl1pPr>
          </a:lstStyle>
          <a:p>
            <a:r>
              <a:rPr lang="en-US" noProof="0"/>
              <a:t>Click on the icon to add an image</a:t>
            </a:r>
          </a:p>
        </p:txBody>
      </p:sp>
      <p:grpSp>
        <p:nvGrpSpPr>
          <p:cNvPr id="21" name="Grupp 32">
            <a:extLst>
              <a:ext uri="{FF2B5EF4-FFF2-40B4-BE49-F238E27FC236}">
                <a16:creationId xmlns:a16="http://schemas.microsoft.com/office/drawing/2014/main" id="{CF6F4381-F814-DC49-BAE8-DA80AFFD9E68}"/>
              </a:ext>
            </a:extLst>
          </p:cNvPr>
          <p:cNvGrpSpPr/>
          <p:nvPr userDrawn="1"/>
        </p:nvGrpSpPr>
        <p:grpSpPr>
          <a:xfrm>
            <a:off x="576140" y="6451484"/>
            <a:ext cx="615478" cy="91194"/>
            <a:chOff x="576140" y="6451484"/>
            <a:chExt cx="615478" cy="91194"/>
          </a:xfrm>
          <a:solidFill>
            <a:schemeClr val="tx2"/>
          </a:solidFill>
        </p:grpSpPr>
        <p:sp>
          <p:nvSpPr>
            <p:cNvPr id="22" name="Bild 2">
              <a:extLst>
                <a:ext uri="{FF2B5EF4-FFF2-40B4-BE49-F238E27FC236}">
                  <a16:creationId xmlns:a16="http://schemas.microsoft.com/office/drawing/2014/main" id="{62E9B87D-A5ED-B24D-896A-D5B9B26AB281}"/>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23" name="Bild 2">
              <a:extLst>
                <a:ext uri="{FF2B5EF4-FFF2-40B4-BE49-F238E27FC236}">
                  <a16:creationId xmlns:a16="http://schemas.microsoft.com/office/drawing/2014/main" id="{A0B698E7-BE43-3549-8D56-915B3552259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4" name="Bild 2">
              <a:extLst>
                <a:ext uri="{FF2B5EF4-FFF2-40B4-BE49-F238E27FC236}">
                  <a16:creationId xmlns:a16="http://schemas.microsoft.com/office/drawing/2014/main" id="{AE8F0FFE-43AD-8B46-AD52-5AAAB3A7E141}"/>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33" name="Bild 2">
              <a:extLst>
                <a:ext uri="{FF2B5EF4-FFF2-40B4-BE49-F238E27FC236}">
                  <a16:creationId xmlns:a16="http://schemas.microsoft.com/office/drawing/2014/main" id="{F449D80C-39D5-B049-8099-1AB0DFB21C56}"/>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34" name="Bild 2">
              <a:extLst>
                <a:ext uri="{FF2B5EF4-FFF2-40B4-BE49-F238E27FC236}">
                  <a16:creationId xmlns:a16="http://schemas.microsoft.com/office/drawing/2014/main" id="{20D2215C-82C7-5E49-AD19-A866B46120D1}"/>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35" name="Bild 2">
              <a:extLst>
                <a:ext uri="{FF2B5EF4-FFF2-40B4-BE49-F238E27FC236}">
                  <a16:creationId xmlns:a16="http://schemas.microsoft.com/office/drawing/2014/main" id="{70CBD1E9-7FEE-9349-9D43-444D469EBEE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36" name="Bild 2">
              <a:extLst>
                <a:ext uri="{FF2B5EF4-FFF2-40B4-BE49-F238E27FC236}">
                  <a16:creationId xmlns:a16="http://schemas.microsoft.com/office/drawing/2014/main" id="{2BE0EC2B-5FD2-9449-827A-76C703008BD0}"/>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sp>
        <p:nvSpPr>
          <p:cNvPr id="26" name="Text Placeholder 18">
            <a:extLst>
              <a:ext uri="{FF2B5EF4-FFF2-40B4-BE49-F238E27FC236}">
                <a16:creationId xmlns:a16="http://schemas.microsoft.com/office/drawing/2014/main" id="{20467CA4-0B99-3D43-951D-AF48E93B71AF}"/>
              </a:ext>
            </a:extLst>
          </p:cNvPr>
          <p:cNvSpPr>
            <a:spLocks noGrp="1"/>
          </p:cNvSpPr>
          <p:nvPr>
            <p:ph type="body" sz="quarter" idx="14" hasCustomPrompt="1"/>
          </p:nvPr>
        </p:nvSpPr>
        <p:spPr>
          <a:xfrm>
            <a:off x="576000" y="731027"/>
            <a:ext cx="5367178" cy="1365942"/>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US" noProof="0"/>
              <a:t>Click to add a headline </a:t>
            </a:r>
            <a:br>
              <a:rPr lang="en-US" noProof="0"/>
            </a:br>
            <a:r>
              <a:rPr lang="en-US" noProof="0"/>
              <a:t>of maximum three lines</a:t>
            </a:r>
          </a:p>
        </p:txBody>
      </p:sp>
      <p:sp>
        <p:nvSpPr>
          <p:cNvPr id="28" name="Platshållare för text 11">
            <a:extLst>
              <a:ext uri="{FF2B5EF4-FFF2-40B4-BE49-F238E27FC236}">
                <a16:creationId xmlns:a16="http://schemas.microsoft.com/office/drawing/2014/main" id="{6EA4EC91-4073-7042-8C47-9A5C07E48A82}"/>
              </a:ext>
            </a:extLst>
          </p:cNvPr>
          <p:cNvSpPr>
            <a:spLocks noGrp="1"/>
          </p:cNvSpPr>
          <p:nvPr>
            <p:ph type="body" sz="quarter" idx="22" hasCustomPrompt="1"/>
          </p:nvPr>
        </p:nvSpPr>
        <p:spPr>
          <a:xfrm>
            <a:off x="576000" y="2527200"/>
            <a:ext cx="5377125" cy="3600450"/>
          </a:xfrm>
        </p:spPr>
        <p:txBody>
          <a:bodyPr/>
          <a:lstStyle/>
          <a:p>
            <a:pPr lvl="0"/>
            <a:r>
              <a:rPr lang="en-US" noProof="0"/>
              <a:t>Click to add body text</a:t>
            </a:r>
          </a:p>
          <a:p>
            <a:pPr lvl="1"/>
            <a:r>
              <a:rPr lang="en-US" noProof="0"/>
              <a:t>Second level</a:t>
            </a:r>
          </a:p>
          <a:p>
            <a:pPr lvl="2"/>
            <a:r>
              <a:rPr lang="en-US" noProof="0"/>
              <a:t>Third level</a:t>
            </a:r>
          </a:p>
          <a:p>
            <a:pPr lvl="3"/>
            <a:r>
              <a:rPr lang="en-US" noProof="0"/>
              <a:t>Fourth level </a:t>
            </a:r>
          </a:p>
          <a:p>
            <a:pPr lvl="4"/>
            <a:r>
              <a:rPr lang="en-US" noProof="0"/>
              <a:t>Fifth level</a:t>
            </a:r>
          </a:p>
        </p:txBody>
      </p:sp>
      <p:sp>
        <p:nvSpPr>
          <p:cNvPr id="19" name="Platshållare för datum 3">
            <a:extLst>
              <a:ext uri="{FF2B5EF4-FFF2-40B4-BE49-F238E27FC236}">
                <a16:creationId xmlns:a16="http://schemas.microsoft.com/office/drawing/2014/main" id="{45B54E49-CA70-F24E-94C1-2A908903A1EB}"/>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noProof="0"/>
              <a:t>2/02/2022</a:t>
            </a:r>
            <a:endParaRPr lang="en-US" noProof="0"/>
          </a:p>
        </p:txBody>
      </p:sp>
      <p:sp>
        <p:nvSpPr>
          <p:cNvPr id="20" name="Platshållare för sidfot 4">
            <a:extLst>
              <a:ext uri="{FF2B5EF4-FFF2-40B4-BE49-F238E27FC236}">
                <a16:creationId xmlns:a16="http://schemas.microsoft.com/office/drawing/2014/main" id="{81CF31E5-3CFA-0741-9FA7-E68B33FF1823}"/>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en-US" noProof="0"/>
              <a:t>Go to header/footer to change text </a:t>
            </a:r>
          </a:p>
        </p:txBody>
      </p:sp>
      <p:sp>
        <p:nvSpPr>
          <p:cNvPr id="25" name="Platshållare för bildnummer 5">
            <a:extLst>
              <a:ext uri="{FF2B5EF4-FFF2-40B4-BE49-F238E27FC236}">
                <a16:creationId xmlns:a16="http://schemas.microsoft.com/office/drawing/2014/main" id="{E01C1CB6-4DB0-AD41-90AA-E2810CAF6C39}"/>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sp>
        <p:nvSpPr>
          <p:cNvPr id="27" name="Text Placeholder 4">
            <a:extLst>
              <a:ext uri="{FF2B5EF4-FFF2-40B4-BE49-F238E27FC236}">
                <a16:creationId xmlns:a16="http://schemas.microsoft.com/office/drawing/2014/main" id="{72EE66E8-7924-5B47-AFDD-577EDE917188}"/>
              </a:ext>
            </a:extLst>
          </p:cNvPr>
          <p:cNvSpPr>
            <a:spLocks noGrp="1"/>
          </p:cNvSpPr>
          <p:nvPr>
            <p:ph type="body" sz="quarter" idx="16" hasCustomPrompt="1"/>
          </p:nvPr>
        </p:nvSpPr>
        <p:spPr>
          <a:xfrm rot="5400000">
            <a:off x="10901730" y="803644"/>
            <a:ext cx="2093913" cy="486626"/>
          </a:xfrm>
        </p:spPr>
        <p:txBody>
          <a:bodyPr lIns="180000" tIns="180000" rIns="0" bIns="180000" anchor="ctr">
            <a:spAutoFit/>
          </a:bodyPr>
          <a:lstStyle>
            <a:lvl1pPr marL="6350" indent="0" algn="l">
              <a:buNone/>
              <a:defRPr sz="800"/>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
        <p:nvSpPr>
          <p:cNvPr id="29" name="Text Placeholder 4">
            <a:extLst>
              <a:ext uri="{FF2B5EF4-FFF2-40B4-BE49-F238E27FC236}">
                <a16:creationId xmlns:a16="http://schemas.microsoft.com/office/drawing/2014/main" id="{F0ECC550-5076-C14C-9AC3-F7D9B43AE5CC}"/>
              </a:ext>
            </a:extLst>
          </p:cNvPr>
          <p:cNvSpPr>
            <a:spLocks noGrp="1"/>
          </p:cNvSpPr>
          <p:nvPr>
            <p:ph type="body" sz="quarter" idx="23" hasCustomPrompt="1"/>
          </p:nvPr>
        </p:nvSpPr>
        <p:spPr>
          <a:xfrm rot="5400000">
            <a:off x="10901730" y="4232646"/>
            <a:ext cx="2093913" cy="486626"/>
          </a:xfrm>
        </p:spPr>
        <p:txBody>
          <a:bodyPr lIns="180000" tIns="180000" rIns="0" bIns="180000" anchor="ctr">
            <a:spAutoFit/>
          </a:bodyPr>
          <a:lstStyle>
            <a:lvl1pPr marL="6350" indent="0" algn="l">
              <a:buNone/>
              <a:defRPr sz="800"/>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3403961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 Text Third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3718FC5-379A-3343-904E-06A5A117D84C}"/>
              </a:ext>
            </a:extLst>
          </p:cNvPr>
          <p:cNvSpPr>
            <a:spLocks noGrp="1"/>
          </p:cNvSpPr>
          <p:nvPr>
            <p:ph type="pic" sz="quarter" idx="18" hasCustomPrompt="1"/>
          </p:nvPr>
        </p:nvSpPr>
        <p:spPr>
          <a:xfrm>
            <a:off x="8128000" y="0"/>
            <a:ext cx="4062410"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tx2"/>
                </a:solidFill>
              </a:defRPr>
            </a:lvl1pPr>
          </a:lstStyle>
          <a:p>
            <a:r>
              <a:rPr lang="en-US" noProof="0"/>
              <a:t>Click on the icon to add an image</a:t>
            </a:r>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30801"/>
            <a:ext cx="7258375" cy="860256"/>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US" noProof="0"/>
              <a:t>Click to add a headline </a:t>
            </a:r>
            <a:br>
              <a:rPr lang="en-US" noProof="0"/>
            </a:br>
            <a:r>
              <a:rPr lang="en-US" noProof="0"/>
              <a:t>of maximum two lines</a:t>
            </a:r>
          </a:p>
        </p:txBody>
      </p:sp>
      <p:grpSp>
        <p:nvGrpSpPr>
          <p:cNvPr id="21" name="Grupp 32">
            <a:extLst>
              <a:ext uri="{FF2B5EF4-FFF2-40B4-BE49-F238E27FC236}">
                <a16:creationId xmlns:a16="http://schemas.microsoft.com/office/drawing/2014/main" id="{CF6F4381-F814-DC49-BAE8-DA80AFFD9E68}"/>
              </a:ext>
            </a:extLst>
          </p:cNvPr>
          <p:cNvGrpSpPr/>
          <p:nvPr userDrawn="1"/>
        </p:nvGrpSpPr>
        <p:grpSpPr>
          <a:xfrm>
            <a:off x="576140" y="6451484"/>
            <a:ext cx="615478" cy="91194"/>
            <a:chOff x="576140" y="6451484"/>
            <a:chExt cx="615478" cy="91194"/>
          </a:xfrm>
          <a:solidFill>
            <a:schemeClr val="tx2"/>
          </a:solidFill>
        </p:grpSpPr>
        <p:sp>
          <p:nvSpPr>
            <p:cNvPr id="22" name="Bild 2">
              <a:extLst>
                <a:ext uri="{FF2B5EF4-FFF2-40B4-BE49-F238E27FC236}">
                  <a16:creationId xmlns:a16="http://schemas.microsoft.com/office/drawing/2014/main" id="{62E9B87D-A5ED-B24D-896A-D5B9B26AB281}"/>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23" name="Bild 2">
              <a:extLst>
                <a:ext uri="{FF2B5EF4-FFF2-40B4-BE49-F238E27FC236}">
                  <a16:creationId xmlns:a16="http://schemas.microsoft.com/office/drawing/2014/main" id="{A0B698E7-BE43-3549-8D56-915B3552259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4" name="Bild 2">
              <a:extLst>
                <a:ext uri="{FF2B5EF4-FFF2-40B4-BE49-F238E27FC236}">
                  <a16:creationId xmlns:a16="http://schemas.microsoft.com/office/drawing/2014/main" id="{AE8F0FFE-43AD-8B46-AD52-5AAAB3A7E141}"/>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33" name="Bild 2">
              <a:extLst>
                <a:ext uri="{FF2B5EF4-FFF2-40B4-BE49-F238E27FC236}">
                  <a16:creationId xmlns:a16="http://schemas.microsoft.com/office/drawing/2014/main" id="{F449D80C-39D5-B049-8099-1AB0DFB21C56}"/>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34" name="Bild 2">
              <a:extLst>
                <a:ext uri="{FF2B5EF4-FFF2-40B4-BE49-F238E27FC236}">
                  <a16:creationId xmlns:a16="http://schemas.microsoft.com/office/drawing/2014/main" id="{20D2215C-82C7-5E49-AD19-A866B46120D1}"/>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35" name="Bild 2">
              <a:extLst>
                <a:ext uri="{FF2B5EF4-FFF2-40B4-BE49-F238E27FC236}">
                  <a16:creationId xmlns:a16="http://schemas.microsoft.com/office/drawing/2014/main" id="{70CBD1E9-7FEE-9349-9D43-444D469EBEE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36" name="Bild 2">
              <a:extLst>
                <a:ext uri="{FF2B5EF4-FFF2-40B4-BE49-F238E27FC236}">
                  <a16:creationId xmlns:a16="http://schemas.microsoft.com/office/drawing/2014/main" id="{2BE0EC2B-5FD2-9449-827A-76C703008BD0}"/>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sp>
        <p:nvSpPr>
          <p:cNvPr id="8" name="Text Placeholder 7">
            <a:extLst>
              <a:ext uri="{FF2B5EF4-FFF2-40B4-BE49-F238E27FC236}">
                <a16:creationId xmlns:a16="http://schemas.microsoft.com/office/drawing/2014/main" id="{2E443046-6083-654F-90A3-8BC37A592844}"/>
              </a:ext>
            </a:extLst>
          </p:cNvPr>
          <p:cNvSpPr>
            <a:spLocks noGrp="1"/>
          </p:cNvSpPr>
          <p:nvPr>
            <p:ph type="body" sz="quarter" idx="19" hasCustomPrompt="1"/>
          </p:nvPr>
        </p:nvSpPr>
        <p:spPr>
          <a:xfrm>
            <a:off x="576000" y="2527201"/>
            <a:ext cx="3481650" cy="353159"/>
          </a:xfrm>
        </p:spPr>
        <p:txBody>
          <a:bodyPr/>
          <a:lstStyle>
            <a:lvl1pPr marL="0" indent="0">
              <a:lnSpc>
                <a:spcPct val="100000"/>
              </a:lnSpc>
              <a:spcBef>
                <a:spcPts val="0"/>
              </a:spcBef>
              <a:spcAft>
                <a:spcPts val="2000"/>
              </a:spcAft>
              <a:buNone/>
              <a:defRPr sz="1800" b="1" spc="40" baseline="0"/>
            </a:lvl1pPr>
            <a:lvl2pPr marL="180000">
              <a:lnSpc>
                <a:spcPct val="100000"/>
              </a:lnSpc>
              <a:spcBef>
                <a:spcPts val="0"/>
              </a:spcBef>
              <a:spcAft>
                <a:spcPts val="600"/>
              </a:spcAft>
              <a:defRPr sz="1800" spc="40" baseline="0"/>
            </a:lvl2pPr>
            <a:lvl3pPr marL="404813" indent="-182563">
              <a:tabLst/>
              <a:defRPr sz="1400" spc="40" baseline="0"/>
            </a:lvl3pPr>
            <a:lvl4pPr marL="536575" indent="-131763">
              <a:tabLst/>
              <a:defRPr sz="1200" spc="40" baseline="0"/>
            </a:lvl4pPr>
            <a:lvl5pPr marL="627063" indent="-130175">
              <a:tabLst/>
              <a:defRPr sz="1100" spc="40" baseline="0"/>
            </a:lvl5pPr>
          </a:lstStyle>
          <a:p>
            <a:pPr lvl="0"/>
            <a:r>
              <a:rPr lang="en-US" noProof="0"/>
              <a:t>Click to add a short headline</a:t>
            </a:r>
          </a:p>
        </p:txBody>
      </p:sp>
      <p:sp>
        <p:nvSpPr>
          <p:cNvPr id="16" name="Text Placeholder 7">
            <a:extLst>
              <a:ext uri="{FF2B5EF4-FFF2-40B4-BE49-F238E27FC236}">
                <a16:creationId xmlns:a16="http://schemas.microsoft.com/office/drawing/2014/main" id="{E67F9331-98D1-9C4B-905A-0ADF2E53F9BE}"/>
              </a:ext>
            </a:extLst>
          </p:cNvPr>
          <p:cNvSpPr>
            <a:spLocks noGrp="1"/>
          </p:cNvSpPr>
          <p:nvPr>
            <p:ph type="body" sz="quarter" idx="20" hasCustomPrompt="1"/>
          </p:nvPr>
        </p:nvSpPr>
        <p:spPr>
          <a:xfrm>
            <a:off x="4360747" y="2527201"/>
            <a:ext cx="3470274" cy="353159"/>
          </a:xfrm>
        </p:spPr>
        <p:txBody>
          <a:bodyPr/>
          <a:lstStyle>
            <a:lvl1pPr marL="0" indent="0">
              <a:lnSpc>
                <a:spcPct val="100000"/>
              </a:lnSpc>
              <a:spcBef>
                <a:spcPts val="0"/>
              </a:spcBef>
              <a:spcAft>
                <a:spcPts val="2000"/>
              </a:spcAft>
              <a:buNone/>
              <a:defRPr sz="1800" b="1" spc="40" baseline="0"/>
            </a:lvl1pPr>
            <a:lvl2pPr marL="180000">
              <a:lnSpc>
                <a:spcPct val="100000"/>
              </a:lnSpc>
              <a:spcBef>
                <a:spcPts val="0"/>
              </a:spcBef>
              <a:spcAft>
                <a:spcPts val="600"/>
              </a:spcAft>
              <a:defRPr sz="1800" spc="40" baseline="0"/>
            </a:lvl2pPr>
            <a:lvl3pPr marL="404813" indent="-182563">
              <a:tabLst/>
              <a:defRPr sz="1400" spc="40" baseline="0"/>
            </a:lvl3pPr>
            <a:lvl4pPr marL="536575" indent="-131763">
              <a:tabLst/>
              <a:defRPr sz="1200" spc="40" baseline="0"/>
            </a:lvl4pPr>
            <a:lvl5pPr marL="627063" indent="-130175">
              <a:tabLst/>
              <a:defRPr sz="1100" spc="40" baseline="0"/>
            </a:lvl5pPr>
          </a:lstStyle>
          <a:p>
            <a:pPr lvl="0"/>
            <a:r>
              <a:rPr lang="en-US" noProof="0"/>
              <a:t>Click to add a short headline</a:t>
            </a:r>
          </a:p>
        </p:txBody>
      </p:sp>
      <p:sp>
        <p:nvSpPr>
          <p:cNvPr id="18" name="Platshållare för text 11">
            <a:extLst>
              <a:ext uri="{FF2B5EF4-FFF2-40B4-BE49-F238E27FC236}">
                <a16:creationId xmlns:a16="http://schemas.microsoft.com/office/drawing/2014/main" id="{B167AB32-6297-C042-8F90-85FF79E8A715}"/>
              </a:ext>
            </a:extLst>
          </p:cNvPr>
          <p:cNvSpPr>
            <a:spLocks noGrp="1"/>
          </p:cNvSpPr>
          <p:nvPr>
            <p:ph type="body" sz="quarter" idx="22" hasCustomPrompt="1"/>
          </p:nvPr>
        </p:nvSpPr>
        <p:spPr>
          <a:xfrm>
            <a:off x="576001" y="3101340"/>
            <a:ext cx="3481650" cy="3027998"/>
          </a:xfrm>
        </p:spPr>
        <p:txBody>
          <a:bodyPr/>
          <a:lstStyle/>
          <a:p>
            <a:pPr lvl="0"/>
            <a:r>
              <a:rPr lang="en-US" noProof="0"/>
              <a:t>Click to add body text</a:t>
            </a:r>
          </a:p>
          <a:p>
            <a:pPr lvl="1"/>
            <a:r>
              <a:rPr lang="en-US" noProof="0"/>
              <a:t>Second level</a:t>
            </a:r>
          </a:p>
          <a:p>
            <a:pPr lvl="2"/>
            <a:r>
              <a:rPr lang="en-US" noProof="0"/>
              <a:t>Third level</a:t>
            </a:r>
          </a:p>
          <a:p>
            <a:pPr lvl="3"/>
            <a:r>
              <a:rPr lang="en-US" noProof="0"/>
              <a:t>Fourth level </a:t>
            </a:r>
          </a:p>
          <a:p>
            <a:pPr lvl="4"/>
            <a:r>
              <a:rPr lang="en-US" noProof="0"/>
              <a:t>Fifth level</a:t>
            </a:r>
          </a:p>
        </p:txBody>
      </p:sp>
      <p:sp>
        <p:nvSpPr>
          <p:cNvPr id="20" name="Platshållare för text 11">
            <a:extLst>
              <a:ext uri="{FF2B5EF4-FFF2-40B4-BE49-F238E27FC236}">
                <a16:creationId xmlns:a16="http://schemas.microsoft.com/office/drawing/2014/main" id="{A3BB055C-51F0-9547-B732-F77893221A8A}"/>
              </a:ext>
            </a:extLst>
          </p:cNvPr>
          <p:cNvSpPr>
            <a:spLocks noGrp="1"/>
          </p:cNvSpPr>
          <p:nvPr>
            <p:ph type="body" sz="quarter" idx="23" hasCustomPrompt="1"/>
          </p:nvPr>
        </p:nvSpPr>
        <p:spPr>
          <a:xfrm>
            <a:off x="4360747" y="3101340"/>
            <a:ext cx="3468803" cy="3027998"/>
          </a:xfrm>
        </p:spPr>
        <p:txBody>
          <a:bodyPr/>
          <a:lstStyle/>
          <a:p>
            <a:pPr lvl="0"/>
            <a:r>
              <a:rPr lang="en-US" noProof="0"/>
              <a:t>Click to add body text</a:t>
            </a:r>
          </a:p>
          <a:p>
            <a:pPr lvl="1"/>
            <a:r>
              <a:rPr lang="en-US" noProof="0"/>
              <a:t>Second level</a:t>
            </a:r>
          </a:p>
          <a:p>
            <a:pPr lvl="2"/>
            <a:r>
              <a:rPr lang="en-US" noProof="0"/>
              <a:t>Third level</a:t>
            </a:r>
          </a:p>
          <a:p>
            <a:pPr lvl="3"/>
            <a:r>
              <a:rPr lang="en-US" noProof="0"/>
              <a:t>Fourth level </a:t>
            </a:r>
          </a:p>
          <a:p>
            <a:pPr lvl="4"/>
            <a:r>
              <a:rPr lang="en-US" noProof="0"/>
              <a:t>Fifth level</a:t>
            </a:r>
          </a:p>
        </p:txBody>
      </p:sp>
      <p:sp>
        <p:nvSpPr>
          <p:cNvPr id="25" name="Platshållare för datum 3">
            <a:extLst>
              <a:ext uri="{FF2B5EF4-FFF2-40B4-BE49-F238E27FC236}">
                <a16:creationId xmlns:a16="http://schemas.microsoft.com/office/drawing/2014/main" id="{EF8DED46-4381-4A4E-B90C-47E643212D33}"/>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noProof="0"/>
              <a:t>2/02/2022</a:t>
            </a:r>
            <a:endParaRPr lang="en-US" noProof="0"/>
          </a:p>
        </p:txBody>
      </p:sp>
      <p:sp>
        <p:nvSpPr>
          <p:cNvPr id="26" name="Platshållare för sidfot 4">
            <a:extLst>
              <a:ext uri="{FF2B5EF4-FFF2-40B4-BE49-F238E27FC236}">
                <a16:creationId xmlns:a16="http://schemas.microsoft.com/office/drawing/2014/main" id="{156B130B-C777-8649-96AB-98BFDD4C3943}"/>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en-US" noProof="0"/>
              <a:t>Go to header/footer to change text </a:t>
            </a:r>
          </a:p>
        </p:txBody>
      </p:sp>
      <p:sp>
        <p:nvSpPr>
          <p:cNvPr id="27" name="Platshållare för bildnummer 5">
            <a:extLst>
              <a:ext uri="{FF2B5EF4-FFF2-40B4-BE49-F238E27FC236}">
                <a16:creationId xmlns:a16="http://schemas.microsoft.com/office/drawing/2014/main" id="{F143B0E1-EC62-C549-82DA-518FA9718F4A}"/>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sp>
        <p:nvSpPr>
          <p:cNvPr id="29" name="Text Placeholder 4">
            <a:extLst>
              <a:ext uri="{FF2B5EF4-FFF2-40B4-BE49-F238E27FC236}">
                <a16:creationId xmlns:a16="http://schemas.microsoft.com/office/drawing/2014/main" id="{451A2045-A8EE-6E45-9F6D-0E79C884BB53}"/>
              </a:ext>
            </a:extLst>
          </p:cNvPr>
          <p:cNvSpPr>
            <a:spLocks noGrp="1"/>
          </p:cNvSpPr>
          <p:nvPr>
            <p:ph type="body" sz="quarter" idx="24" hasCustomPrompt="1"/>
          </p:nvPr>
        </p:nvSpPr>
        <p:spPr>
          <a:xfrm rot="5400000">
            <a:off x="10901730" y="803644"/>
            <a:ext cx="2093913" cy="486626"/>
          </a:xfrm>
        </p:spPr>
        <p:txBody>
          <a:bodyPr lIns="180000" tIns="180000" rIns="0" bIns="180000" anchor="ctr">
            <a:spAutoFit/>
          </a:bodyPr>
          <a:lstStyle>
            <a:lvl1pPr marL="6350" indent="0" algn="l">
              <a:buNone/>
              <a:defRPr sz="800"/>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8507136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 Full Image Text">
    <p:bg>
      <p:bgPr>
        <a:solidFill>
          <a:schemeClr val="tx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CBA7EE4-EB8C-8F45-95DB-49CBDE2D978D}"/>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9" name="Text Placeholder 18">
            <a:extLst>
              <a:ext uri="{FF2B5EF4-FFF2-40B4-BE49-F238E27FC236}">
                <a16:creationId xmlns:a16="http://schemas.microsoft.com/office/drawing/2014/main" id="{58CE51E9-6C0E-C949-894C-193AA77B60DF}"/>
              </a:ext>
            </a:extLst>
          </p:cNvPr>
          <p:cNvSpPr>
            <a:spLocks noGrp="1"/>
          </p:cNvSpPr>
          <p:nvPr>
            <p:ph type="body" sz="quarter" idx="14" hasCustomPrompt="1"/>
          </p:nvPr>
        </p:nvSpPr>
        <p:spPr>
          <a:xfrm>
            <a:off x="576000" y="730800"/>
            <a:ext cx="7258375" cy="860400"/>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US" noProof="0"/>
              <a:t>Click to add a headline </a:t>
            </a:r>
            <a:br>
              <a:rPr lang="en-US" noProof="0"/>
            </a:br>
            <a:r>
              <a:rPr lang="en-US" noProof="0"/>
              <a:t>of maximum two lines</a:t>
            </a:r>
          </a:p>
        </p:txBody>
      </p:sp>
      <p:sp>
        <p:nvSpPr>
          <p:cNvPr id="11" name="Platshållare för text 11">
            <a:extLst>
              <a:ext uri="{FF2B5EF4-FFF2-40B4-BE49-F238E27FC236}">
                <a16:creationId xmlns:a16="http://schemas.microsoft.com/office/drawing/2014/main" id="{C5482E94-5FA1-1F47-8B93-C0D85448BA6E}"/>
              </a:ext>
            </a:extLst>
          </p:cNvPr>
          <p:cNvSpPr>
            <a:spLocks noGrp="1"/>
          </p:cNvSpPr>
          <p:nvPr>
            <p:ph type="body" sz="quarter" idx="22" hasCustomPrompt="1"/>
          </p:nvPr>
        </p:nvSpPr>
        <p:spPr>
          <a:xfrm>
            <a:off x="576000" y="2527200"/>
            <a:ext cx="7253550" cy="3600450"/>
          </a:xfrm>
        </p:spPr>
        <p:txBody>
          <a:bodyPr/>
          <a:lstStyle/>
          <a:p>
            <a:pPr lvl="0"/>
            <a:r>
              <a:rPr lang="en-US" noProof="0"/>
              <a:t>Click to add body text</a:t>
            </a:r>
          </a:p>
          <a:p>
            <a:pPr lvl="1"/>
            <a:r>
              <a:rPr lang="en-US" noProof="0"/>
              <a:t>Second level</a:t>
            </a:r>
          </a:p>
          <a:p>
            <a:pPr lvl="2"/>
            <a:r>
              <a:rPr lang="en-US" noProof="0"/>
              <a:t>Third level</a:t>
            </a:r>
          </a:p>
          <a:p>
            <a:pPr lvl="3"/>
            <a:r>
              <a:rPr lang="en-US" noProof="0"/>
              <a:t>Fourth level </a:t>
            </a:r>
          </a:p>
          <a:p>
            <a:pPr lvl="4"/>
            <a:r>
              <a:rPr lang="en-US" noProof="0"/>
              <a:t>Fifth level</a:t>
            </a:r>
          </a:p>
        </p:txBody>
      </p:sp>
      <p:sp>
        <p:nvSpPr>
          <p:cNvPr id="12" name="textruta 5">
            <a:extLst>
              <a:ext uri="{FF2B5EF4-FFF2-40B4-BE49-F238E27FC236}">
                <a16:creationId xmlns:a16="http://schemas.microsoft.com/office/drawing/2014/main" id="{45196D91-67ED-F14C-AA23-1BB0E2429AAA}"/>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right click the image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and use – </a:t>
            </a:r>
            <a:r>
              <a:rPr lang="en-US" sz="900" b="1" noProof="0">
                <a:solidFill>
                  <a:schemeClr val="tx1">
                    <a:lumMod val="65000"/>
                    <a:lumOff val="35000"/>
                  </a:schemeClr>
                </a:solidFill>
                <a:latin typeface="Arial" panose="020B0604020202020204" pitchFamily="34" charset="0"/>
                <a:cs typeface="Arial" panose="020B0604020202020204" pitchFamily="34" charset="0"/>
              </a:rPr>
              <a:t>S</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3" name="textruta 12">
            <a:extLst>
              <a:ext uri="{FF2B5EF4-FFF2-40B4-BE49-F238E27FC236}">
                <a16:creationId xmlns:a16="http://schemas.microsoft.com/office/drawing/2014/main" id="{E0F263F1-6466-534C-AD87-EA9164E74147}"/>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Format Background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Solid fill</a:t>
            </a:r>
            <a:r>
              <a:rPr lang="en-US" sz="900" baseline="0" noProof="0">
                <a:solidFill>
                  <a:schemeClr val="tx1">
                    <a:lumMod val="65000"/>
                    <a:lumOff val="35000"/>
                  </a:schemeClr>
                </a:solidFill>
                <a:latin typeface="Arial" panose="020B0604020202020204" pitchFamily="34" charset="0"/>
                <a:cs typeface="Arial" panose="020B0604020202020204" pitchFamily="34" charset="0"/>
              </a:rPr>
              <a:t> –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p:txBody>
      </p:sp>
      <p:sp>
        <p:nvSpPr>
          <p:cNvPr id="14" name="Rektangel 13">
            <a:extLst>
              <a:ext uri="{FF2B5EF4-FFF2-40B4-BE49-F238E27FC236}">
                <a16:creationId xmlns:a16="http://schemas.microsoft.com/office/drawing/2014/main" id="{916D287D-EFE0-9C43-8645-225101052B01}"/>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Rektangel 14">
            <a:extLst>
              <a:ext uri="{FF2B5EF4-FFF2-40B4-BE49-F238E27FC236}">
                <a16:creationId xmlns:a16="http://schemas.microsoft.com/office/drawing/2014/main" id="{5C7F710D-EE3C-7646-9CC3-62F39C8BE8FF}"/>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Platshållare för datum 3">
            <a:extLst>
              <a:ext uri="{FF2B5EF4-FFF2-40B4-BE49-F238E27FC236}">
                <a16:creationId xmlns:a16="http://schemas.microsoft.com/office/drawing/2014/main" id="{8484B784-9A21-5346-B2A6-6BA631846E39}"/>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noProof="0"/>
              <a:t>2/02/2022</a:t>
            </a:r>
            <a:endParaRPr lang="en-US" noProof="0"/>
          </a:p>
        </p:txBody>
      </p:sp>
      <p:sp>
        <p:nvSpPr>
          <p:cNvPr id="17" name="Platshållare för sidfot 4">
            <a:extLst>
              <a:ext uri="{FF2B5EF4-FFF2-40B4-BE49-F238E27FC236}">
                <a16:creationId xmlns:a16="http://schemas.microsoft.com/office/drawing/2014/main" id="{955F9113-DA62-B146-B028-59AA4C8F85F8}"/>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en-US" noProof="0"/>
              <a:t>Go to header/footer to change text </a:t>
            </a:r>
          </a:p>
        </p:txBody>
      </p:sp>
      <p:sp>
        <p:nvSpPr>
          <p:cNvPr id="18" name="Platshållare för bildnummer 5">
            <a:extLst>
              <a:ext uri="{FF2B5EF4-FFF2-40B4-BE49-F238E27FC236}">
                <a16:creationId xmlns:a16="http://schemas.microsoft.com/office/drawing/2014/main" id="{6FEAA033-CF77-9242-8C81-8C8DA5690778}"/>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sp>
        <p:nvSpPr>
          <p:cNvPr id="20" name="Text Placeholder 4">
            <a:extLst>
              <a:ext uri="{FF2B5EF4-FFF2-40B4-BE49-F238E27FC236}">
                <a16:creationId xmlns:a16="http://schemas.microsoft.com/office/drawing/2014/main" id="{9C994672-C586-454D-ABE5-E160AD756DE0}"/>
              </a:ext>
            </a:extLst>
          </p:cNvPr>
          <p:cNvSpPr>
            <a:spLocks noGrp="1"/>
          </p:cNvSpPr>
          <p:nvPr>
            <p:ph type="body" sz="quarter" idx="23" hasCustomPrompt="1"/>
          </p:nvPr>
        </p:nvSpPr>
        <p:spPr>
          <a:xfrm rot="5400000">
            <a:off x="10901730" y="803644"/>
            <a:ext cx="2093913" cy="486626"/>
          </a:xfrm>
        </p:spPr>
        <p:txBody>
          <a:bodyPr lIns="180000" tIns="180000" rIns="0" bIns="180000" anchor="ctr">
            <a:spAutoFit/>
          </a:bodyPr>
          <a:lstStyle>
            <a:lvl1pPr marL="6350" indent="0" algn="l">
              <a:buNone/>
              <a:defRPr sz="800"/>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23062445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Four Images Percentage">
    <p:bg>
      <p:bgPr>
        <a:solidFill>
          <a:schemeClr val="bg1"/>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794AD3A-B730-0944-AAFA-F8EE554E7682}"/>
              </a:ext>
            </a:extLst>
          </p:cNvPr>
          <p:cNvSpPr>
            <a:spLocks noGrp="1"/>
          </p:cNvSpPr>
          <p:nvPr>
            <p:ph type="pic" sz="quarter" idx="13" hasCustomPrompt="1"/>
          </p:nvPr>
        </p:nvSpPr>
        <p:spPr>
          <a:xfrm>
            <a:off x="3"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14" name="Picture Placeholder 13">
            <a:extLst>
              <a:ext uri="{FF2B5EF4-FFF2-40B4-BE49-F238E27FC236}">
                <a16:creationId xmlns:a16="http://schemas.microsoft.com/office/drawing/2014/main" id="{FF008750-47A3-4D46-89C6-9F1EFAE7170D}"/>
              </a:ext>
            </a:extLst>
          </p:cNvPr>
          <p:cNvSpPr>
            <a:spLocks noGrp="1"/>
          </p:cNvSpPr>
          <p:nvPr>
            <p:ph type="pic" sz="quarter" idx="16" hasCustomPrompt="1"/>
          </p:nvPr>
        </p:nvSpPr>
        <p:spPr>
          <a:xfrm>
            <a:off x="6096557"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29" name="Picture Placeholder 28">
            <a:extLst>
              <a:ext uri="{FF2B5EF4-FFF2-40B4-BE49-F238E27FC236}">
                <a16:creationId xmlns:a16="http://schemas.microsoft.com/office/drawing/2014/main" id="{C37FC6B3-B9C9-A04F-8FCD-09803B9D6C38}"/>
              </a:ext>
            </a:extLst>
          </p:cNvPr>
          <p:cNvSpPr>
            <a:spLocks noGrp="1"/>
          </p:cNvSpPr>
          <p:nvPr>
            <p:ph type="pic" sz="quarter" idx="17" hasCustomPrompt="1"/>
          </p:nvPr>
        </p:nvSpPr>
        <p:spPr>
          <a:xfrm>
            <a:off x="4" y="3429002"/>
            <a:ext cx="6095996" cy="3428998"/>
          </a:xfrm>
          <a:custGeom>
            <a:avLst/>
            <a:gdLst>
              <a:gd name="connsiteX0" fmla="*/ 1146049 w 6095996"/>
              <a:gd name="connsiteY0" fmla="*/ 3041536 h 3428998"/>
              <a:gd name="connsiteX1" fmla="*/ 1157832 w 6095996"/>
              <a:gd name="connsiteY1" fmla="*/ 3076509 h 3428998"/>
              <a:gd name="connsiteX2" fmla="*/ 1134642 w 6095996"/>
              <a:gd name="connsiteY2" fmla="*/ 3076509 h 3428998"/>
              <a:gd name="connsiteX3" fmla="*/ 788169 w 6095996"/>
              <a:gd name="connsiteY3" fmla="*/ 3041536 h 3428998"/>
              <a:gd name="connsiteX4" fmla="*/ 799952 w 6095996"/>
              <a:gd name="connsiteY4" fmla="*/ 3076509 h 3428998"/>
              <a:gd name="connsiteX5" fmla="*/ 776762 w 6095996"/>
              <a:gd name="connsiteY5" fmla="*/ 3076509 h 3428998"/>
              <a:gd name="connsiteX6" fmla="*/ 1132323 w 6095996"/>
              <a:gd name="connsiteY6" fmla="*/ 3022545 h 3428998"/>
              <a:gd name="connsiteX7" fmla="*/ 1100859 w 6095996"/>
              <a:gd name="connsiteY7" fmla="*/ 3113676 h 3428998"/>
              <a:gd name="connsiteX8" fmla="*/ 1123109 w 6095996"/>
              <a:gd name="connsiteY8" fmla="*/ 3113676 h 3428998"/>
              <a:gd name="connsiteX9" fmla="*/ 1128876 w 6095996"/>
              <a:gd name="connsiteY9" fmla="*/ 3095062 h 3428998"/>
              <a:gd name="connsiteX10" fmla="*/ 1163786 w 6095996"/>
              <a:gd name="connsiteY10" fmla="*/ 3095062 h 3428998"/>
              <a:gd name="connsiteX11" fmla="*/ 1169740 w 6095996"/>
              <a:gd name="connsiteY11" fmla="*/ 3113676 h 3428998"/>
              <a:gd name="connsiteX12" fmla="*/ 1191614 w 6095996"/>
              <a:gd name="connsiteY12" fmla="*/ 3113676 h 3428998"/>
              <a:gd name="connsiteX13" fmla="*/ 1159148 w 6095996"/>
              <a:gd name="connsiteY13" fmla="*/ 3022545 h 3428998"/>
              <a:gd name="connsiteX14" fmla="*/ 961907 w 6095996"/>
              <a:gd name="connsiteY14" fmla="*/ 3022545 h 3428998"/>
              <a:gd name="connsiteX15" fmla="*/ 933640 w 6095996"/>
              <a:gd name="connsiteY15" fmla="*/ 3050248 h 3428998"/>
              <a:gd name="connsiteX16" fmla="*/ 961907 w 6095996"/>
              <a:gd name="connsiteY16" fmla="*/ 3076823 h 3428998"/>
              <a:gd name="connsiteX17" fmla="*/ 983467 w 6095996"/>
              <a:gd name="connsiteY17" fmla="*/ 3076823 h 3428998"/>
              <a:gd name="connsiteX18" fmla="*/ 991678 w 6095996"/>
              <a:gd name="connsiteY18" fmla="*/ 3085284 h 3428998"/>
              <a:gd name="connsiteX19" fmla="*/ 983467 w 6095996"/>
              <a:gd name="connsiteY19" fmla="*/ 3093745 h 3428998"/>
              <a:gd name="connsiteX20" fmla="*/ 937338 w 6095996"/>
              <a:gd name="connsiteY20" fmla="*/ 3093745 h 3428998"/>
              <a:gd name="connsiteX21" fmla="*/ 937338 w 6095996"/>
              <a:gd name="connsiteY21" fmla="*/ 3113676 h 3428998"/>
              <a:gd name="connsiteX22" fmla="*/ 982715 w 6095996"/>
              <a:gd name="connsiteY22" fmla="*/ 3113676 h 3428998"/>
              <a:gd name="connsiteX23" fmla="*/ 1011358 w 6095996"/>
              <a:gd name="connsiteY23" fmla="*/ 3085284 h 3428998"/>
              <a:gd name="connsiteX24" fmla="*/ 986727 w 6095996"/>
              <a:gd name="connsiteY24" fmla="*/ 3058709 h 3428998"/>
              <a:gd name="connsiteX25" fmla="*/ 961907 w 6095996"/>
              <a:gd name="connsiteY25" fmla="*/ 3058709 h 3428998"/>
              <a:gd name="connsiteX26" fmla="*/ 953320 w 6095996"/>
              <a:gd name="connsiteY26" fmla="*/ 3050248 h 3428998"/>
              <a:gd name="connsiteX27" fmla="*/ 961907 w 6095996"/>
              <a:gd name="connsiteY27" fmla="*/ 3041787 h 3428998"/>
              <a:gd name="connsiteX28" fmla="*/ 1004965 w 6095996"/>
              <a:gd name="connsiteY28" fmla="*/ 3041787 h 3428998"/>
              <a:gd name="connsiteX29" fmla="*/ 1004965 w 6095996"/>
              <a:gd name="connsiteY29" fmla="*/ 3022545 h 3428998"/>
              <a:gd name="connsiteX30" fmla="*/ 841570 w 6095996"/>
              <a:gd name="connsiteY30" fmla="*/ 3022545 h 3428998"/>
              <a:gd name="connsiteX31" fmla="*/ 841570 w 6095996"/>
              <a:gd name="connsiteY31" fmla="*/ 3113676 h 3428998"/>
              <a:gd name="connsiteX32" fmla="*/ 862691 w 6095996"/>
              <a:gd name="connsiteY32" fmla="*/ 3113676 h 3428998"/>
              <a:gd name="connsiteX33" fmla="*/ 862691 w 6095996"/>
              <a:gd name="connsiteY33" fmla="*/ 3057456 h 3428998"/>
              <a:gd name="connsiteX34" fmla="*/ 898981 w 6095996"/>
              <a:gd name="connsiteY34" fmla="*/ 3113488 h 3428998"/>
              <a:gd name="connsiteX35" fmla="*/ 898981 w 6095996"/>
              <a:gd name="connsiteY35" fmla="*/ 3113676 h 3428998"/>
              <a:gd name="connsiteX36" fmla="*/ 920855 w 6095996"/>
              <a:gd name="connsiteY36" fmla="*/ 3113676 h 3428998"/>
              <a:gd name="connsiteX37" fmla="*/ 920792 w 6095996"/>
              <a:gd name="connsiteY37" fmla="*/ 3093996 h 3428998"/>
              <a:gd name="connsiteX38" fmla="*/ 920667 w 6095996"/>
              <a:gd name="connsiteY38" fmla="*/ 3022545 h 3428998"/>
              <a:gd name="connsiteX39" fmla="*/ 899670 w 6095996"/>
              <a:gd name="connsiteY39" fmla="*/ 3022545 h 3428998"/>
              <a:gd name="connsiteX40" fmla="*/ 899670 w 6095996"/>
              <a:gd name="connsiteY40" fmla="*/ 3079831 h 3428998"/>
              <a:gd name="connsiteX41" fmla="*/ 863067 w 6095996"/>
              <a:gd name="connsiteY41" fmla="*/ 3022545 h 3428998"/>
              <a:gd name="connsiteX42" fmla="*/ 774443 w 6095996"/>
              <a:gd name="connsiteY42" fmla="*/ 3022545 h 3428998"/>
              <a:gd name="connsiteX43" fmla="*/ 742918 w 6095996"/>
              <a:gd name="connsiteY43" fmla="*/ 3113676 h 3428998"/>
              <a:gd name="connsiteX44" fmla="*/ 765167 w 6095996"/>
              <a:gd name="connsiteY44" fmla="*/ 3113676 h 3428998"/>
              <a:gd name="connsiteX45" fmla="*/ 770934 w 6095996"/>
              <a:gd name="connsiteY45" fmla="*/ 3095062 h 3428998"/>
              <a:gd name="connsiteX46" fmla="*/ 805844 w 6095996"/>
              <a:gd name="connsiteY46" fmla="*/ 3095062 h 3428998"/>
              <a:gd name="connsiteX47" fmla="*/ 811798 w 6095996"/>
              <a:gd name="connsiteY47" fmla="*/ 3113676 h 3428998"/>
              <a:gd name="connsiteX48" fmla="*/ 833735 w 6095996"/>
              <a:gd name="connsiteY48" fmla="*/ 3113676 h 3428998"/>
              <a:gd name="connsiteX49" fmla="*/ 801269 w 6095996"/>
              <a:gd name="connsiteY49" fmla="*/ 3022545 h 3428998"/>
              <a:gd name="connsiteX50" fmla="*/ 604403 w 6095996"/>
              <a:gd name="connsiteY50" fmla="*/ 3022545 h 3428998"/>
              <a:gd name="connsiteX51" fmla="*/ 576136 w 6095996"/>
              <a:gd name="connsiteY51" fmla="*/ 3050248 h 3428998"/>
              <a:gd name="connsiteX52" fmla="*/ 604403 w 6095996"/>
              <a:gd name="connsiteY52" fmla="*/ 3076823 h 3428998"/>
              <a:gd name="connsiteX53" fmla="*/ 625964 w 6095996"/>
              <a:gd name="connsiteY53" fmla="*/ 3076823 h 3428998"/>
              <a:gd name="connsiteX54" fmla="*/ 634174 w 6095996"/>
              <a:gd name="connsiteY54" fmla="*/ 3085284 h 3428998"/>
              <a:gd name="connsiteX55" fmla="*/ 625964 w 6095996"/>
              <a:gd name="connsiteY55" fmla="*/ 3093745 h 3428998"/>
              <a:gd name="connsiteX56" fmla="*/ 579772 w 6095996"/>
              <a:gd name="connsiteY56" fmla="*/ 3093745 h 3428998"/>
              <a:gd name="connsiteX57" fmla="*/ 579772 w 6095996"/>
              <a:gd name="connsiteY57" fmla="*/ 3113676 h 3428998"/>
              <a:gd name="connsiteX58" fmla="*/ 625149 w 6095996"/>
              <a:gd name="connsiteY58" fmla="*/ 3113676 h 3428998"/>
              <a:gd name="connsiteX59" fmla="*/ 653792 w 6095996"/>
              <a:gd name="connsiteY59" fmla="*/ 3085284 h 3428998"/>
              <a:gd name="connsiteX60" fmla="*/ 629223 w 6095996"/>
              <a:gd name="connsiteY60" fmla="*/ 3058709 h 3428998"/>
              <a:gd name="connsiteX61" fmla="*/ 604403 w 6095996"/>
              <a:gd name="connsiteY61" fmla="*/ 3058709 h 3428998"/>
              <a:gd name="connsiteX62" fmla="*/ 595817 w 6095996"/>
              <a:gd name="connsiteY62" fmla="*/ 3050248 h 3428998"/>
              <a:gd name="connsiteX63" fmla="*/ 604403 w 6095996"/>
              <a:gd name="connsiteY63" fmla="*/ 3041787 h 3428998"/>
              <a:gd name="connsiteX64" fmla="*/ 647461 w 6095996"/>
              <a:gd name="connsiteY64" fmla="*/ 3041787 h 3428998"/>
              <a:gd name="connsiteX65" fmla="*/ 647461 w 6095996"/>
              <a:gd name="connsiteY65" fmla="*/ 3022545 h 3428998"/>
              <a:gd name="connsiteX66" fmla="*/ 1023956 w 6095996"/>
              <a:gd name="connsiteY66" fmla="*/ 3022482 h 3428998"/>
              <a:gd name="connsiteX67" fmla="*/ 1023956 w 6095996"/>
              <a:gd name="connsiteY67" fmla="*/ 3113676 h 3428998"/>
              <a:gd name="connsiteX68" fmla="*/ 1045015 w 6095996"/>
              <a:gd name="connsiteY68" fmla="*/ 3113676 h 3428998"/>
              <a:gd name="connsiteX69" fmla="*/ 1045015 w 6095996"/>
              <a:gd name="connsiteY69" fmla="*/ 3075193 h 3428998"/>
              <a:gd name="connsiteX70" fmla="*/ 1074975 w 6095996"/>
              <a:gd name="connsiteY70" fmla="*/ 3113676 h 3428998"/>
              <a:gd name="connsiteX71" fmla="*/ 1099481 w 6095996"/>
              <a:gd name="connsiteY71" fmla="*/ 3113676 h 3428998"/>
              <a:gd name="connsiteX72" fmla="*/ 1065009 w 6095996"/>
              <a:gd name="connsiteY72" fmla="*/ 3068111 h 3428998"/>
              <a:gd name="connsiteX73" fmla="*/ 1099481 w 6095996"/>
              <a:gd name="connsiteY73" fmla="*/ 3022482 h 3428998"/>
              <a:gd name="connsiteX74" fmla="*/ 1074975 w 6095996"/>
              <a:gd name="connsiteY74" fmla="*/ 3022482 h 3428998"/>
              <a:gd name="connsiteX75" fmla="*/ 1045015 w 6095996"/>
              <a:gd name="connsiteY75" fmla="*/ 3060965 h 3428998"/>
              <a:gd name="connsiteX76" fmla="*/ 1045015 w 6095996"/>
              <a:gd name="connsiteY76" fmla="*/ 3022482 h 3428998"/>
              <a:gd name="connsiteX77" fmla="*/ 666076 w 6095996"/>
              <a:gd name="connsiteY77" fmla="*/ 3022482 h 3428998"/>
              <a:gd name="connsiteX78" fmla="*/ 666076 w 6095996"/>
              <a:gd name="connsiteY78" fmla="*/ 3113676 h 3428998"/>
              <a:gd name="connsiteX79" fmla="*/ 687073 w 6095996"/>
              <a:gd name="connsiteY79" fmla="*/ 3113676 h 3428998"/>
              <a:gd name="connsiteX80" fmla="*/ 687073 w 6095996"/>
              <a:gd name="connsiteY80" fmla="*/ 3075193 h 3428998"/>
              <a:gd name="connsiteX81" fmla="*/ 717032 w 6095996"/>
              <a:gd name="connsiteY81" fmla="*/ 3113676 h 3428998"/>
              <a:gd name="connsiteX82" fmla="*/ 741601 w 6095996"/>
              <a:gd name="connsiteY82" fmla="*/ 3113676 h 3428998"/>
              <a:gd name="connsiteX83" fmla="*/ 707067 w 6095996"/>
              <a:gd name="connsiteY83" fmla="*/ 3068111 h 3428998"/>
              <a:gd name="connsiteX84" fmla="*/ 741601 w 6095996"/>
              <a:gd name="connsiteY84" fmla="*/ 3022482 h 3428998"/>
              <a:gd name="connsiteX85" fmla="*/ 717032 w 6095996"/>
              <a:gd name="connsiteY85" fmla="*/ 3022482 h 3428998"/>
              <a:gd name="connsiteX86" fmla="*/ 687073 w 6095996"/>
              <a:gd name="connsiteY86" fmla="*/ 3060965 h 3428998"/>
              <a:gd name="connsiteX87" fmla="*/ 687073 w 6095996"/>
              <a:gd name="connsiteY87" fmla="*/ 3022482 h 3428998"/>
              <a:gd name="connsiteX88" fmla="*/ 0 w 6095996"/>
              <a:gd name="connsiteY88" fmla="*/ 0 h 3428998"/>
              <a:gd name="connsiteX89" fmla="*/ 6095996 w 6095996"/>
              <a:gd name="connsiteY89" fmla="*/ 0 h 3428998"/>
              <a:gd name="connsiteX90" fmla="*/ 6095996 w 6095996"/>
              <a:gd name="connsiteY90" fmla="*/ 3428998 h 3428998"/>
              <a:gd name="connsiteX91" fmla="*/ 0 w 6095996"/>
              <a:gd name="connsiteY91" fmla="*/ 3428998 h 342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95996" h="3428998">
                <a:moveTo>
                  <a:pt x="1146049" y="3041536"/>
                </a:moveTo>
                <a:lnTo>
                  <a:pt x="1157832" y="3076509"/>
                </a:lnTo>
                <a:lnTo>
                  <a:pt x="1134642" y="3076509"/>
                </a:lnTo>
                <a:close/>
                <a:moveTo>
                  <a:pt x="788169" y="3041536"/>
                </a:moveTo>
                <a:lnTo>
                  <a:pt x="799952" y="3076509"/>
                </a:lnTo>
                <a:lnTo>
                  <a:pt x="776762" y="3076509"/>
                </a:lnTo>
                <a:close/>
                <a:moveTo>
                  <a:pt x="1132323" y="3022545"/>
                </a:moveTo>
                <a:lnTo>
                  <a:pt x="1100859" y="3113676"/>
                </a:lnTo>
                <a:lnTo>
                  <a:pt x="1123109" y="3113676"/>
                </a:lnTo>
                <a:lnTo>
                  <a:pt x="1128876" y="3095062"/>
                </a:lnTo>
                <a:lnTo>
                  <a:pt x="1163786" y="3095062"/>
                </a:lnTo>
                <a:lnTo>
                  <a:pt x="1169740" y="3113676"/>
                </a:lnTo>
                <a:lnTo>
                  <a:pt x="1191614" y="3113676"/>
                </a:lnTo>
                <a:lnTo>
                  <a:pt x="1159148" y="3022545"/>
                </a:lnTo>
                <a:close/>
                <a:moveTo>
                  <a:pt x="961907" y="3022545"/>
                </a:moveTo>
                <a:cubicBezTo>
                  <a:pt x="944358" y="3022545"/>
                  <a:pt x="933640" y="3032824"/>
                  <a:pt x="933640" y="3050248"/>
                </a:cubicBezTo>
                <a:cubicBezTo>
                  <a:pt x="933640" y="3067672"/>
                  <a:pt x="945987" y="3076823"/>
                  <a:pt x="961907" y="3076823"/>
                </a:cubicBezTo>
                <a:lnTo>
                  <a:pt x="983467" y="3076823"/>
                </a:lnTo>
                <a:cubicBezTo>
                  <a:pt x="988920" y="3076823"/>
                  <a:pt x="991678" y="3080959"/>
                  <a:pt x="991678" y="3085284"/>
                </a:cubicBezTo>
                <a:cubicBezTo>
                  <a:pt x="991678" y="3089734"/>
                  <a:pt x="988920" y="3093745"/>
                  <a:pt x="983467" y="3093745"/>
                </a:cubicBezTo>
                <a:lnTo>
                  <a:pt x="937338" y="3093745"/>
                </a:lnTo>
                <a:lnTo>
                  <a:pt x="937338" y="3113676"/>
                </a:lnTo>
                <a:lnTo>
                  <a:pt x="982715" y="3113676"/>
                </a:lnTo>
                <a:cubicBezTo>
                  <a:pt x="1000703" y="3113676"/>
                  <a:pt x="1011358" y="3103774"/>
                  <a:pt x="1011358" y="3085284"/>
                </a:cubicBezTo>
                <a:cubicBezTo>
                  <a:pt x="1011358" y="3068612"/>
                  <a:pt x="1000641" y="3058709"/>
                  <a:pt x="986727" y="3058709"/>
                </a:cubicBezTo>
                <a:lnTo>
                  <a:pt x="961907" y="3058709"/>
                </a:lnTo>
                <a:cubicBezTo>
                  <a:pt x="956078" y="3058709"/>
                  <a:pt x="953320" y="3054698"/>
                  <a:pt x="953320" y="3050248"/>
                </a:cubicBezTo>
                <a:cubicBezTo>
                  <a:pt x="953320" y="3045798"/>
                  <a:pt x="956078" y="3041787"/>
                  <a:pt x="961907" y="3041787"/>
                </a:cubicBezTo>
                <a:lnTo>
                  <a:pt x="1004965" y="3041787"/>
                </a:lnTo>
                <a:lnTo>
                  <a:pt x="1004965" y="3022545"/>
                </a:lnTo>
                <a:close/>
                <a:moveTo>
                  <a:pt x="841570" y="3022545"/>
                </a:moveTo>
                <a:lnTo>
                  <a:pt x="841570" y="3113676"/>
                </a:lnTo>
                <a:lnTo>
                  <a:pt x="862691" y="3113676"/>
                </a:lnTo>
                <a:lnTo>
                  <a:pt x="862691" y="3057456"/>
                </a:lnTo>
                <a:lnTo>
                  <a:pt x="898981" y="3113488"/>
                </a:lnTo>
                <a:lnTo>
                  <a:pt x="898981" y="3113676"/>
                </a:lnTo>
                <a:lnTo>
                  <a:pt x="920855" y="3113676"/>
                </a:lnTo>
                <a:lnTo>
                  <a:pt x="920792" y="3093996"/>
                </a:lnTo>
                <a:lnTo>
                  <a:pt x="920667" y="3022545"/>
                </a:lnTo>
                <a:lnTo>
                  <a:pt x="899670" y="3022545"/>
                </a:lnTo>
                <a:lnTo>
                  <a:pt x="899670" y="3079831"/>
                </a:lnTo>
                <a:lnTo>
                  <a:pt x="863067" y="3022545"/>
                </a:lnTo>
                <a:close/>
                <a:moveTo>
                  <a:pt x="774443" y="3022545"/>
                </a:moveTo>
                <a:lnTo>
                  <a:pt x="742918" y="3113676"/>
                </a:lnTo>
                <a:lnTo>
                  <a:pt x="765167" y="3113676"/>
                </a:lnTo>
                <a:lnTo>
                  <a:pt x="770934" y="3095062"/>
                </a:lnTo>
                <a:lnTo>
                  <a:pt x="805844" y="3095062"/>
                </a:lnTo>
                <a:lnTo>
                  <a:pt x="811798" y="3113676"/>
                </a:lnTo>
                <a:lnTo>
                  <a:pt x="833735" y="3113676"/>
                </a:lnTo>
                <a:lnTo>
                  <a:pt x="801269" y="3022545"/>
                </a:lnTo>
                <a:close/>
                <a:moveTo>
                  <a:pt x="604403" y="3022545"/>
                </a:moveTo>
                <a:cubicBezTo>
                  <a:pt x="586791" y="3022545"/>
                  <a:pt x="576136" y="3032824"/>
                  <a:pt x="576136" y="3050248"/>
                </a:cubicBezTo>
                <a:cubicBezTo>
                  <a:pt x="576136" y="3067672"/>
                  <a:pt x="588484" y="3076823"/>
                  <a:pt x="604403" y="3076823"/>
                </a:cubicBezTo>
                <a:lnTo>
                  <a:pt x="625964" y="3076823"/>
                </a:lnTo>
                <a:cubicBezTo>
                  <a:pt x="631416" y="3076823"/>
                  <a:pt x="634174" y="3080959"/>
                  <a:pt x="634174" y="3085284"/>
                </a:cubicBezTo>
                <a:cubicBezTo>
                  <a:pt x="634174" y="3089734"/>
                  <a:pt x="631416" y="3093745"/>
                  <a:pt x="625964" y="3093745"/>
                </a:cubicBezTo>
                <a:lnTo>
                  <a:pt x="579772" y="3093745"/>
                </a:lnTo>
                <a:lnTo>
                  <a:pt x="579772" y="3113676"/>
                </a:lnTo>
                <a:lnTo>
                  <a:pt x="625149" y="3113676"/>
                </a:lnTo>
                <a:cubicBezTo>
                  <a:pt x="643137" y="3113676"/>
                  <a:pt x="653792" y="3103774"/>
                  <a:pt x="653792" y="3085284"/>
                </a:cubicBezTo>
                <a:cubicBezTo>
                  <a:pt x="653792" y="3068612"/>
                  <a:pt x="643137" y="3058709"/>
                  <a:pt x="629223" y="3058709"/>
                </a:cubicBezTo>
                <a:lnTo>
                  <a:pt x="604403" y="3058709"/>
                </a:lnTo>
                <a:cubicBezTo>
                  <a:pt x="598574" y="3058709"/>
                  <a:pt x="595817" y="3054698"/>
                  <a:pt x="595817" y="3050248"/>
                </a:cubicBezTo>
                <a:cubicBezTo>
                  <a:pt x="595817" y="3045798"/>
                  <a:pt x="598574" y="3041787"/>
                  <a:pt x="604403" y="3041787"/>
                </a:cubicBezTo>
                <a:lnTo>
                  <a:pt x="647461" y="3041787"/>
                </a:lnTo>
                <a:lnTo>
                  <a:pt x="647461" y="3022545"/>
                </a:lnTo>
                <a:close/>
                <a:moveTo>
                  <a:pt x="1023956" y="3022482"/>
                </a:moveTo>
                <a:lnTo>
                  <a:pt x="1023956" y="3113676"/>
                </a:lnTo>
                <a:lnTo>
                  <a:pt x="1045015" y="3113676"/>
                </a:lnTo>
                <a:lnTo>
                  <a:pt x="1045015" y="3075193"/>
                </a:lnTo>
                <a:lnTo>
                  <a:pt x="1074975" y="3113676"/>
                </a:lnTo>
                <a:lnTo>
                  <a:pt x="1099481" y="3113676"/>
                </a:lnTo>
                <a:lnTo>
                  <a:pt x="1065009" y="3068111"/>
                </a:lnTo>
                <a:lnTo>
                  <a:pt x="1099481" y="3022482"/>
                </a:lnTo>
                <a:lnTo>
                  <a:pt x="1074975" y="3022482"/>
                </a:lnTo>
                <a:lnTo>
                  <a:pt x="1045015" y="3060965"/>
                </a:lnTo>
                <a:lnTo>
                  <a:pt x="1045015" y="3022482"/>
                </a:lnTo>
                <a:close/>
                <a:moveTo>
                  <a:pt x="666076" y="3022482"/>
                </a:moveTo>
                <a:lnTo>
                  <a:pt x="666076" y="3113676"/>
                </a:lnTo>
                <a:lnTo>
                  <a:pt x="687073" y="3113676"/>
                </a:lnTo>
                <a:lnTo>
                  <a:pt x="687073" y="3075193"/>
                </a:lnTo>
                <a:lnTo>
                  <a:pt x="717032" y="3113676"/>
                </a:lnTo>
                <a:lnTo>
                  <a:pt x="741601" y="3113676"/>
                </a:lnTo>
                <a:lnTo>
                  <a:pt x="707067" y="3068111"/>
                </a:lnTo>
                <a:lnTo>
                  <a:pt x="741601" y="3022482"/>
                </a:lnTo>
                <a:lnTo>
                  <a:pt x="717032" y="3022482"/>
                </a:lnTo>
                <a:lnTo>
                  <a:pt x="687073" y="3060965"/>
                </a:lnTo>
                <a:lnTo>
                  <a:pt x="687073" y="3022482"/>
                </a:lnTo>
                <a:close/>
                <a:moveTo>
                  <a:pt x="0" y="0"/>
                </a:moveTo>
                <a:lnTo>
                  <a:pt x="6095996" y="0"/>
                </a:lnTo>
                <a:lnTo>
                  <a:pt x="6095996"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18" name="Picture Placeholder 17">
            <a:extLst>
              <a:ext uri="{FF2B5EF4-FFF2-40B4-BE49-F238E27FC236}">
                <a16:creationId xmlns:a16="http://schemas.microsoft.com/office/drawing/2014/main" id="{1D8C10B2-C5B9-8C42-AAE6-7022794E8D33}"/>
              </a:ext>
            </a:extLst>
          </p:cNvPr>
          <p:cNvSpPr>
            <a:spLocks noGrp="1"/>
          </p:cNvSpPr>
          <p:nvPr>
            <p:ph type="pic" sz="quarter" idx="18" hasCustomPrompt="1"/>
          </p:nvPr>
        </p:nvSpPr>
        <p:spPr>
          <a:xfrm>
            <a:off x="6096557" y="3429002"/>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28" name="Text Placeholder 18">
            <a:extLst>
              <a:ext uri="{FF2B5EF4-FFF2-40B4-BE49-F238E27FC236}">
                <a16:creationId xmlns:a16="http://schemas.microsoft.com/office/drawing/2014/main" id="{2DF6F143-809A-5045-8C63-0CB7DDC37D20}"/>
              </a:ext>
            </a:extLst>
          </p:cNvPr>
          <p:cNvSpPr>
            <a:spLocks noGrp="1"/>
          </p:cNvSpPr>
          <p:nvPr>
            <p:ph type="body" sz="quarter" idx="35" hasCustomPrompt="1"/>
          </p:nvPr>
        </p:nvSpPr>
        <p:spPr>
          <a:xfrm>
            <a:off x="3088267" y="1300220"/>
            <a:ext cx="2491409" cy="828564"/>
          </a:xfrm>
          <a:prstGeom prst="rect">
            <a:avLst/>
          </a:prstGeom>
        </p:spPr>
        <p:txBody>
          <a:bodyPr anchor="ctr">
            <a:noAutofit/>
          </a:bodyPr>
          <a:lstStyle>
            <a:lvl1pPr marL="0" indent="0" algn="l">
              <a:lnSpc>
                <a:spcPct val="85000"/>
              </a:lnSpc>
              <a:spcBef>
                <a:spcPts val="0"/>
              </a:spcBef>
              <a:buNone/>
              <a:defRPr sz="1800" spc="40" baseline="0">
                <a:solidFill>
                  <a:schemeClr val="bg1"/>
                </a:solidFill>
              </a:defRPr>
            </a:lvl1pPr>
          </a:lstStyle>
          <a:p>
            <a:pPr lvl="0"/>
            <a:r>
              <a:rPr lang="en-US" noProof="0"/>
              <a:t>Click to add text</a:t>
            </a:r>
          </a:p>
        </p:txBody>
      </p:sp>
      <p:sp>
        <p:nvSpPr>
          <p:cNvPr id="30" name="Text Placeholder 18">
            <a:extLst>
              <a:ext uri="{FF2B5EF4-FFF2-40B4-BE49-F238E27FC236}">
                <a16:creationId xmlns:a16="http://schemas.microsoft.com/office/drawing/2014/main" id="{9304EB74-76ED-4B45-9D59-3E0FE9DA6187}"/>
              </a:ext>
            </a:extLst>
          </p:cNvPr>
          <p:cNvSpPr>
            <a:spLocks noGrp="1"/>
          </p:cNvSpPr>
          <p:nvPr>
            <p:ph type="body" sz="quarter" idx="36" hasCustomPrompt="1"/>
          </p:nvPr>
        </p:nvSpPr>
        <p:spPr>
          <a:xfrm>
            <a:off x="953647" y="1300220"/>
            <a:ext cx="2152968" cy="828564"/>
          </a:xfrm>
          <a:prstGeom prst="rect">
            <a:avLst/>
          </a:prstGeom>
        </p:spPr>
        <p:txBody>
          <a:bodyPr anchor="ctr">
            <a:noAutofit/>
          </a:bodyPr>
          <a:lstStyle>
            <a:lvl1pPr marL="0" indent="0" algn="l">
              <a:lnSpc>
                <a:spcPct val="85000"/>
              </a:lnSpc>
              <a:spcBef>
                <a:spcPts val="0"/>
              </a:spcBef>
              <a:buNone/>
              <a:defRPr sz="7500" b="1" spc="40" baseline="0">
                <a:solidFill>
                  <a:schemeClr val="bg1"/>
                </a:solidFill>
              </a:defRPr>
            </a:lvl1pPr>
          </a:lstStyle>
          <a:p>
            <a:pPr lvl="0"/>
            <a:r>
              <a:rPr lang="en-US" noProof="0"/>
              <a:t>XX%</a:t>
            </a:r>
          </a:p>
        </p:txBody>
      </p:sp>
      <p:sp>
        <p:nvSpPr>
          <p:cNvPr id="33" name="Text Placeholder 18">
            <a:extLst>
              <a:ext uri="{FF2B5EF4-FFF2-40B4-BE49-F238E27FC236}">
                <a16:creationId xmlns:a16="http://schemas.microsoft.com/office/drawing/2014/main" id="{3FD14E92-C0C8-364E-BEAC-3BDE33210C69}"/>
              </a:ext>
            </a:extLst>
          </p:cNvPr>
          <p:cNvSpPr>
            <a:spLocks noGrp="1"/>
          </p:cNvSpPr>
          <p:nvPr>
            <p:ph type="body" sz="quarter" idx="37" hasCustomPrompt="1"/>
          </p:nvPr>
        </p:nvSpPr>
        <p:spPr>
          <a:xfrm>
            <a:off x="3088267" y="4729219"/>
            <a:ext cx="2491409" cy="828564"/>
          </a:xfrm>
          <a:prstGeom prst="rect">
            <a:avLst/>
          </a:prstGeom>
        </p:spPr>
        <p:txBody>
          <a:bodyPr anchor="ctr">
            <a:noAutofit/>
          </a:bodyPr>
          <a:lstStyle>
            <a:lvl1pPr marL="0" indent="0" algn="l">
              <a:lnSpc>
                <a:spcPct val="85000"/>
              </a:lnSpc>
              <a:spcBef>
                <a:spcPts val="0"/>
              </a:spcBef>
              <a:buNone/>
              <a:defRPr sz="1800" spc="40" baseline="0">
                <a:solidFill>
                  <a:schemeClr val="bg1"/>
                </a:solidFill>
              </a:defRPr>
            </a:lvl1pPr>
          </a:lstStyle>
          <a:p>
            <a:pPr lvl="0"/>
            <a:r>
              <a:rPr lang="en-US" noProof="0"/>
              <a:t>Click to add text</a:t>
            </a:r>
          </a:p>
        </p:txBody>
      </p:sp>
      <p:sp>
        <p:nvSpPr>
          <p:cNvPr id="34" name="Text Placeholder 18">
            <a:extLst>
              <a:ext uri="{FF2B5EF4-FFF2-40B4-BE49-F238E27FC236}">
                <a16:creationId xmlns:a16="http://schemas.microsoft.com/office/drawing/2014/main" id="{C3C27830-0043-6743-8610-2CB87E45DD43}"/>
              </a:ext>
            </a:extLst>
          </p:cNvPr>
          <p:cNvSpPr>
            <a:spLocks noGrp="1"/>
          </p:cNvSpPr>
          <p:nvPr>
            <p:ph type="body" sz="quarter" idx="38" hasCustomPrompt="1"/>
          </p:nvPr>
        </p:nvSpPr>
        <p:spPr>
          <a:xfrm>
            <a:off x="953647" y="4729219"/>
            <a:ext cx="2152968" cy="828564"/>
          </a:xfrm>
          <a:prstGeom prst="rect">
            <a:avLst/>
          </a:prstGeom>
        </p:spPr>
        <p:txBody>
          <a:bodyPr anchor="ctr">
            <a:noAutofit/>
          </a:bodyPr>
          <a:lstStyle>
            <a:lvl1pPr marL="0" indent="0" algn="l">
              <a:lnSpc>
                <a:spcPct val="85000"/>
              </a:lnSpc>
              <a:spcBef>
                <a:spcPts val="0"/>
              </a:spcBef>
              <a:buNone/>
              <a:defRPr sz="7500" b="1" spc="40" baseline="0">
                <a:solidFill>
                  <a:schemeClr val="bg1"/>
                </a:solidFill>
              </a:defRPr>
            </a:lvl1pPr>
          </a:lstStyle>
          <a:p>
            <a:pPr lvl="0"/>
            <a:r>
              <a:rPr lang="en-US" noProof="0"/>
              <a:t>XX%</a:t>
            </a:r>
          </a:p>
        </p:txBody>
      </p:sp>
      <p:sp>
        <p:nvSpPr>
          <p:cNvPr id="35" name="Text Placeholder 18">
            <a:extLst>
              <a:ext uri="{FF2B5EF4-FFF2-40B4-BE49-F238E27FC236}">
                <a16:creationId xmlns:a16="http://schemas.microsoft.com/office/drawing/2014/main" id="{6DE9334C-562A-5C4C-BB8C-952C00B60182}"/>
              </a:ext>
            </a:extLst>
          </p:cNvPr>
          <p:cNvSpPr>
            <a:spLocks noGrp="1"/>
          </p:cNvSpPr>
          <p:nvPr>
            <p:ph type="body" sz="quarter" idx="39" hasCustomPrompt="1"/>
          </p:nvPr>
        </p:nvSpPr>
        <p:spPr>
          <a:xfrm>
            <a:off x="8762237" y="1300220"/>
            <a:ext cx="2491409" cy="828564"/>
          </a:xfrm>
          <a:prstGeom prst="rect">
            <a:avLst/>
          </a:prstGeom>
        </p:spPr>
        <p:txBody>
          <a:bodyPr anchor="ctr">
            <a:noAutofit/>
          </a:bodyPr>
          <a:lstStyle>
            <a:lvl1pPr marL="0" indent="0" algn="l">
              <a:lnSpc>
                <a:spcPct val="85000"/>
              </a:lnSpc>
              <a:spcBef>
                <a:spcPts val="0"/>
              </a:spcBef>
              <a:buNone/>
              <a:defRPr sz="1800" spc="40" baseline="0">
                <a:solidFill>
                  <a:schemeClr val="bg1"/>
                </a:solidFill>
              </a:defRPr>
            </a:lvl1pPr>
          </a:lstStyle>
          <a:p>
            <a:pPr lvl="0"/>
            <a:r>
              <a:rPr lang="en-US" noProof="0"/>
              <a:t>Click to add text</a:t>
            </a:r>
          </a:p>
        </p:txBody>
      </p:sp>
      <p:sp>
        <p:nvSpPr>
          <p:cNvPr id="36" name="Text Placeholder 18">
            <a:extLst>
              <a:ext uri="{FF2B5EF4-FFF2-40B4-BE49-F238E27FC236}">
                <a16:creationId xmlns:a16="http://schemas.microsoft.com/office/drawing/2014/main" id="{4B5F202E-21CC-1B4D-A21D-5E824680D7C3}"/>
              </a:ext>
            </a:extLst>
          </p:cNvPr>
          <p:cNvSpPr>
            <a:spLocks noGrp="1"/>
          </p:cNvSpPr>
          <p:nvPr>
            <p:ph type="body" sz="quarter" idx="40" hasCustomPrompt="1"/>
          </p:nvPr>
        </p:nvSpPr>
        <p:spPr>
          <a:xfrm>
            <a:off x="6627617" y="1300220"/>
            <a:ext cx="2152968" cy="828564"/>
          </a:xfrm>
          <a:prstGeom prst="rect">
            <a:avLst/>
          </a:prstGeom>
        </p:spPr>
        <p:txBody>
          <a:bodyPr anchor="ctr">
            <a:noAutofit/>
          </a:bodyPr>
          <a:lstStyle>
            <a:lvl1pPr marL="0" indent="0" algn="l">
              <a:lnSpc>
                <a:spcPct val="85000"/>
              </a:lnSpc>
              <a:spcBef>
                <a:spcPts val="0"/>
              </a:spcBef>
              <a:buNone/>
              <a:defRPr sz="7500" b="1" spc="40" baseline="0">
                <a:solidFill>
                  <a:schemeClr val="bg1"/>
                </a:solidFill>
              </a:defRPr>
            </a:lvl1pPr>
          </a:lstStyle>
          <a:p>
            <a:pPr lvl="0"/>
            <a:r>
              <a:rPr lang="en-US" noProof="0"/>
              <a:t>XX%</a:t>
            </a:r>
          </a:p>
        </p:txBody>
      </p:sp>
      <p:sp>
        <p:nvSpPr>
          <p:cNvPr id="37" name="Text Placeholder 18">
            <a:extLst>
              <a:ext uri="{FF2B5EF4-FFF2-40B4-BE49-F238E27FC236}">
                <a16:creationId xmlns:a16="http://schemas.microsoft.com/office/drawing/2014/main" id="{8D75ACEF-8209-9749-9CB8-7EA7DA9892D4}"/>
              </a:ext>
            </a:extLst>
          </p:cNvPr>
          <p:cNvSpPr>
            <a:spLocks noGrp="1"/>
          </p:cNvSpPr>
          <p:nvPr>
            <p:ph type="body" sz="quarter" idx="41" hasCustomPrompt="1"/>
          </p:nvPr>
        </p:nvSpPr>
        <p:spPr>
          <a:xfrm>
            <a:off x="8762237" y="4729219"/>
            <a:ext cx="2491409" cy="828564"/>
          </a:xfrm>
          <a:prstGeom prst="rect">
            <a:avLst/>
          </a:prstGeom>
        </p:spPr>
        <p:txBody>
          <a:bodyPr anchor="ctr">
            <a:noAutofit/>
          </a:bodyPr>
          <a:lstStyle>
            <a:lvl1pPr marL="0" indent="0" algn="l">
              <a:lnSpc>
                <a:spcPct val="85000"/>
              </a:lnSpc>
              <a:spcBef>
                <a:spcPts val="0"/>
              </a:spcBef>
              <a:buNone/>
              <a:defRPr sz="1800" spc="40" baseline="0">
                <a:solidFill>
                  <a:schemeClr val="bg1"/>
                </a:solidFill>
              </a:defRPr>
            </a:lvl1pPr>
          </a:lstStyle>
          <a:p>
            <a:pPr lvl="0"/>
            <a:r>
              <a:rPr lang="en-US" noProof="0"/>
              <a:t>Click to add text</a:t>
            </a:r>
          </a:p>
        </p:txBody>
      </p:sp>
      <p:sp>
        <p:nvSpPr>
          <p:cNvPr id="38" name="Text Placeholder 18">
            <a:extLst>
              <a:ext uri="{FF2B5EF4-FFF2-40B4-BE49-F238E27FC236}">
                <a16:creationId xmlns:a16="http://schemas.microsoft.com/office/drawing/2014/main" id="{1469836C-111D-B74A-A176-3FEDB9A33016}"/>
              </a:ext>
            </a:extLst>
          </p:cNvPr>
          <p:cNvSpPr>
            <a:spLocks noGrp="1"/>
          </p:cNvSpPr>
          <p:nvPr>
            <p:ph type="body" sz="quarter" idx="42" hasCustomPrompt="1"/>
          </p:nvPr>
        </p:nvSpPr>
        <p:spPr>
          <a:xfrm>
            <a:off x="6627617" y="4729219"/>
            <a:ext cx="2152968" cy="828564"/>
          </a:xfrm>
          <a:prstGeom prst="rect">
            <a:avLst/>
          </a:prstGeom>
        </p:spPr>
        <p:txBody>
          <a:bodyPr anchor="ctr">
            <a:noAutofit/>
          </a:bodyPr>
          <a:lstStyle>
            <a:lvl1pPr marL="0" indent="0" algn="l">
              <a:lnSpc>
                <a:spcPct val="85000"/>
              </a:lnSpc>
              <a:spcBef>
                <a:spcPts val="0"/>
              </a:spcBef>
              <a:buNone/>
              <a:defRPr sz="7500" b="1" spc="40" baseline="0">
                <a:solidFill>
                  <a:schemeClr val="bg1"/>
                </a:solidFill>
              </a:defRPr>
            </a:lvl1pPr>
          </a:lstStyle>
          <a:p>
            <a:pPr lvl="0"/>
            <a:r>
              <a:rPr lang="en-US" noProof="0"/>
              <a:t>XX%</a:t>
            </a:r>
          </a:p>
        </p:txBody>
      </p:sp>
      <p:sp>
        <p:nvSpPr>
          <p:cNvPr id="17" name="textruta 5">
            <a:extLst>
              <a:ext uri="{FF2B5EF4-FFF2-40B4-BE49-F238E27FC236}">
                <a16:creationId xmlns:a16="http://schemas.microsoft.com/office/drawing/2014/main" id="{E90C3209-4C05-3C43-B48E-1ECBEF52FBA7}"/>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right click the image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and use – </a:t>
            </a:r>
            <a:r>
              <a:rPr lang="en-US" sz="900" b="1" noProof="0">
                <a:solidFill>
                  <a:schemeClr val="tx1">
                    <a:lumMod val="65000"/>
                    <a:lumOff val="35000"/>
                  </a:schemeClr>
                </a:solidFill>
                <a:latin typeface="Arial" panose="020B0604020202020204" pitchFamily="34" charset="0"/>
                <a:cs typeface="Arial" panose="020B0604020202020204" pitchFamily="34" charset="0"/>
              </a:rPr>
              <a:t>S</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9" name="textruta 18">
            <a:extLst>
              <a:ext uri="{FF2B5EF4-FFF2-40B4-BE49-F238E27FC236}">
                <a16:creationId xmlns:a16="http://schemas.microsoft.com/office/drawing/2014/main" id="{88F68831-1F31-F148-A602-C4C4933E8B69}"/>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Format Background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Solid fill</a:t>
            </a:r>
            <a:r>
              <a:rPr lang="en-US" sz="900" baseline="0" noProof="0">
                <a:solidFill>
                  <a:schemeClr val="tx1">
                    <a:lumMod val="65000"/>
                    <a:lumOff val="35000"/>
                  </a:schemeClr>
                </a:solidFill>
                <a:latin typeface="Arial" panose="020B0604020202020204" pitchFamily="34" charset="0"/>
                <a:cs typeface="Arial" panose="020B0604020202020204" pitchFamily="34" charset="0"/>
              </a:rPr>
              <a:t> –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p:txBody>
      </p:sp>
      <p:sp>
        <p:nvSpPr>
          <p:cNvPr id="20" name="Rektangel 19">
            <a:extLst>
              <a:ext uri="{FF2B5EF4-FFF2-40B4-BE49-F238E27FC236}">
                <a16:creationId xmlns:a16="http://schemas.microsoft.com/office/drawing/2014/main" id="{C29F9589-B689-ED44-8A45-2DD215DCBD14}"/>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Rektangel 20">
            <a:extLst>
              <a:ext uri="{FF2B5EF4-FFF2-40B4-BE49-F238E27FC236}">
                <a16:creationId xmlns:a16="http://schemas.microsoft.com/office/drawing/2014/main" id="{B0464F1E-024A-AA42-97B1-2B23E046CA94}"/>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Platshållare för datum 3">
            <a:extLst>
              <a:ext uri="{FF2B5EF4-FFF2-40B4-BE49-F238E27FC236}">
                <a16:creationId xmlns:a16="http://schemas.microsoft.com/office/drawing/2014/main" id="{AD71DE8A-70D0-DF46-9215-74304BF95816}"/>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bg1"/>
                </a:solidFill>
              </a:defRPr>
            </a:lvl1pPr>
          </a:lstStyle>
          <a:p>
            <a:r>
              <a:rPr lang="nb-NO"/>
              <a:t>2/02/2022</a:t>
            </a:r>
            <a:endParaRPr lang="en-US"/>
          </a:p>
        </p:txBody>
      </p:sp>
      <p:sp>
        <p:nvSpPr>
          <p:cNvPr id="23" name="Platshållare för sidfot 4">
            <a:extLst>
              <a:ext uri="{FF2B5EF4-FFF2-40B4-BE49-F238E27FC236}">
                <a16:creationId xmlns:a16="http://schemas.microsoft.com/office/drawing/2014/main" id="{51D5C77F-E4FC-CE46-8460-3ECBA17B7451}"/>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bg1"/>
                </a:solidFill>
              </a:defRPr>
            </a:lvl1pPr>
          </a:lstStyle>
          <a:p>
            <a:r>
              <a:rPr lang="en-US"/>
              <a:t>Go to header/footer to change text </a:t>
            </a:r>
          </a:p>
        </p:txBody>
      </p:sp>
      <p:sp>
        <p:nvSpPr>
          <p:cNvPr id="24" name="Platshållare för bildnummer 5">
            <a:extLst>
              <a:ext uri="{FF2B5EF4-FFF2-40B4-BE49-F238E27FC236}">
                <a16:creationId xmlns:a16="http://schemas.microsoft.com/office/drawing/2014/main" id="{69DE8965-1F24-2141-B9C3-65976942F2F1}"/>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bg1"/>
                </a:solidFill>
              </a:defRPr>
            </a:lvl1pPr>
          </a:lstStyle>
          <a:p>
            <a:fld id="{EF8DBD5B-30F9-4F9C-AE39-E065C1AC514D}" type="slidenum">
              <a:rPr lang="en-US" smtClean="0"/>
              <a:pPr/>
              <a:t>‹#›</a:t>
            </a:fld>
            <a:endParaRPr lang="en-US"/>
          </a:p>
        </p:txBody>
      </p:sp>
      <p:sp>
        <p:nvSpPr>
          <p:cNvPr id="25" name="Text Placeholder 4">
            <a:extLst>
              <a:ext uri="{FF2B5EF4-FFF2-40B4-BE49-F238E27FC236}">
                <a16:creationId xmlns:a16="http://schemas.microsoft.com/office/drawing/2014/main" id="{FE0E1D06-6CCE-1142-8EDF-E1C3A54A7FD1}"/>
              </a:ext>
            </a:extLst>
          </p:cNvPr>
          <p:cNvSpPr>
            <a:spLocks noGrp="1"/>
          </p:cNvSpPr>
          <p:nvPr>
            <p:ph type="body" sz="quarter" idx="43" hasCustomPrompt="1"/>
          </p:nvPr>
        </p:nvSpPr>
        <p:spPr>
          <a:xfrm rot="5400000">
            <a:off x="10901730" y="803644"/>
            <a:ext cx="2093913" cy="486626"/>
          </a:xfrm>
        </p:spPr>
        <p:txBody>
          <a:bodyPr lIns="180000" tIns="180000" rIns="0" bIns="180000" anchor="ctr">
            <a:spAutoFit/>
          </a:bodyPr>
          <a:lstStyle>
            <a:lvl1pPr marL="6350" indent="0" algn="l">
              <a:buNone/>
              <a:defRPr sz="800">
                <a:solidFill>
                  <a:schemeClr val="bg1"/>
                </a:solidFill>
              </a:defRPr>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
        <p:nvSpPr>
          <p:cNvPr id="26" name="Text Placeholder 4">
            <a:extLst>
              <a:ext uri="{FF2B5EF4-FFF2-40B4-BE49-F238E27FC236}">
                <a16:creationId xmlns:a16="http://schemas.microsoft.com/office/drawing/2014/main" id="{739985EA-42BD-7B49-BFB3-4CC099D34377}"/>
              </a:ext>
            </a:extLst>
          </p:cNvPr>
          <p:cNvSpPr>
            <a:spLocks noGrp="1"/>
          </p:cNvSpPr>
          <p:nvPr>
            <p:ph type="body" sz="quarter" idx="44" hasCustomPrompt="1"/>
          </p:nvPr>
        </p:nvSpPr>
        <p:spPr>
          <a:xfrm rot="5400000">
            <a:off x="4805730" y="803644"/>
            <a:ext cx="2093913" cy="486626"/>
          </a:xfrm>
        </p:spPr>
        <p:txBody>
          <a:bodyPr lIns="180000" tIns="180000" rIns="0" bIns="180000" anchor="ctr">
            <a:spAutoFit/>
          </a:bodyPr>
          <a:lstStyle>
            <a:lvl1pPr marL="6350" indent="0" algn="l">
              <a:buNone/>
              <a:defRPr sz="800">
                <a:solidFill>
                  <a:schemeClr val="bg1"/>
                </a:solidFill>
              </a:defRPr>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
        <p:nvSpPr>
          <p:cNvPr id="27" name="Text Placeholder 4">
            <a:extLst>
              <a:ext uri="{FF2B5EF4-FFF2-40B4-BE49-F238E27FC236}">
                <a16:creationId xmlns:a16="http://schemas.microsoft.com/office/drawing/2014/main" id="{768BF38A-9DCF-A849-8886-2CB394E1E2A9}"/>
              </a:ext>
            </a:extLst>
          </p:cNvPr>
          <p:cNvSpPr>
            <a:spLocks noGrp="1"/>
          </p:cNvSpPr>
          <p:nvPr>
            <p:ph type="body" sz="quarter" idx="45" hasCustomPrompt="1"/>
          </p:nvPr>
        </p:nvSpPr>
        <p:spPr>
          <a:xfrm rot="5400000">
            <a:off x="4805730" y="4232646"/>
            <a:ext cx="2093913" cy="486626"/>
          </a:xfrm>
        </p:spPr>
        <p:txBody>
          <a:bodyPr lIns="180000" tIns="180000" rIns="0" bIns="180000" anchor="ctr">
            <a:spAutoFit/>
          </a:bodyPr>
          <a:lstStyle>
            <a:lvl1pPr marL="6350" indent="0" algn="l">
              <a:buNone/>
              <a:defRPr sz="800">
                <a:solidFill>
                  <a:schemeClr val="bg1"/>
                </a:solidFill>
              </a:defRPr>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
        <p:nvSpPr>
          <p:cNvPr id="31" name="Text Placeholder 4">
            <a:extLst>
              <a:ext uri="{FF2B5EF4-FFF2-40B4-BE49-F238E27FC236}">
                <a16:creationId xmlns:a16="http://schemas.microsoft.com/office/drawing/2014/main" id="{2F363A2B-194E-9D4E-91E2-5DE1EBFE1122}"/>
              </a:ext>
            </a:extLst>
          </p:cNvPr>
          <p:cNvSpPr>
            <a:spLocks noGrp="1"/>
          </p:cNvSpPr>
          <p:nvPr>
            <p:ph type="body" sz="quarter" idx="46" hasCustomPrompt="1"/>
          </p:nvPr>
        </p:nvSpPr>
        <p:spPr>
          <a:xfrm rot="5400000">
            <a:off x="10901730" y="4232646"/>
            <a:ext cx="2093913" cy="486626"/>
          </a:xfrm>
        </p:spPr>
        <p:txBody>
          <a:bodyPr lIns="180000" tIns="180000" rIns="0" bIns="180000" anchor="ctr">
            <a:spAutoFit/>
          </a:bodyPr>
          <a:lstStyle>
            <a:lvl1pPr marL="6350" indent="0" algn="l">
              <a:buNone/>
              <a:defRPr sz="800">
                <a:solidFill>
                  <a:schemeClr val="bg1"/>
                </a:solidFill>
              </a:defRPr>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2546497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 Headline Text">
    <p:spTree>
      <p:nvGrpSpPr>
        <p:cNvPr id="1" name=""/>
        <p:cNvGrpSpPr/>
        <p:nvPr/>
      </p:nvGrpSpPr>
      <p:grpSpPr>
        <a:xfrm>
          <a:off x="0" y="0"/>
          <a:ext cx="0" cy="0"/>
          <a:chOff x="0" y="0"/>
          <a:chExt cx="0" cy="0"/>
        </a:xfrm>
      </p:grpSpPr>
      <p:grpSp>
        <p:nvGrpSpPr>
          <p:cNvPr id="17" name="Grupp 32">
            <a:extLst>
              <a:ext uri="{FF2B5EF4-FFF2-40B4-BE49-F238E27FC236}">
                <a16:creationId xmlns:a16="http://schemas.microsoft.com/office/drawing/2014/main" id="{06A06E8E-9AC5-474F-9D8F-BE8A4B8DF25A}"/>
              </a:ext>
            </a:extLst>
          </p:cNvPr>
          <p:cNvGrpSpPr/>
          <p:nvPr userDrawn="1"/>
        </p:nvGrpSpPr>
        <p:grpSpPr>
          <a:xfrm>
            <a:off x="576140" y="6451484"/>
            <a:ext cx="615478" cy="91194"/>
            <a:chOff x="576140" y="6451484"/>
            <a:chExt cx="615478" cy="91194"/>
          </a:xfrm>
          <a:solidFill>
            <a:schemeClr val="tx2"/>
          </a:solidFill>
        </p:grpSpPr>
        <p:sp>
          <p:nvSpPr>
            <p:cNvPr id="18" name="Bild 2">
              <a:extLst>
                <a:ext uri="{FF2B5EF4-FFF2-40B4-BE49-F238E27FC236}">
                  <a16:creationId xmlns:a16="http://schemas.microsoft.com/office/drawing/2014/main" id="{75F62DFF-CE28-2847-9178-371361C4B379}"/>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19" name="Bild 2">
              <a:extLst>
                <a:ext uri="{FF2B5EF4-FFF2-40B4-BE49-F238E27FC236}">
                  <a16:creationId xmlns:a16="http://schemas.microsoft.com/office/drawing/2014/main" id="{56F4E682-4CA9-5346-8CD6-98F8EACD6CE7}"/>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0" name="Bild 2">
              <a:extLst>
                <a:ext uri="{FF2B5EF4-FFF2-40B4-BE49-F238E27FC236}">
                  <a16:creationId xmlns:a16="http://schemas.microsoft.com/office/drawing/2014/main" id="{11510029-65DB-F040-9ED5-A182045EEF2B}"/>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1" name="Bild 2">
              <a:extLst>
                <a:ext uri="{FF2B5EF4-FFF2-40B4-BE49-F238E27FC236}">
                  <a16:creationId xmlns:a16="http://schemas.microsoft.com/office/drawing/2014/main" id="{882E3E49-2F44-5445-B3D9-4FA93CE1837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2" name="Bild 2">
              <a:extLst>
                <a:ext uri="{FF2B5EF4-FFF2-40B4-BE49-F238E27FC236}">
                  <a16:creationId xmlns:a16="http://schemas.microsoft.com/office/drawing/2014/main" id="{E77E397B-C384-F949-9F60-67A86BD39DC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23" name="Bild 2">
              <a:extLst>
                <a:ext uri="{FF2B5EF4-FFF2-40B4-BE49-F238E27FC236}">
                  <a16:creationId xmlns:a16="http://schemas.microsoft.com/office/drawing/2014/main" id="{DBE8665D-1D7B-BC49-9416-388A79FA9660}"/>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4" name="Bild 2">
              <a:extLst>
                <a:ext uri="{FF2B5EF4-FFF2-40B4-BE49-F238E27FC236}">
                  <a16:creationId xmlns:a16="http://schemas.microsoft.com/office/drawing/2014/main" id="{E25BD59B-C1DD-BF4D-89DA-D56603C3E32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sp>
        <p:nvSpPr>
          <p:cNvPr id="26" name="Text Placeholder 18">
            <a:extLst>
              <a:ext uri="{FF2B5EF4-FFF2-40B4-BE49-F238E27FC236}">
                <a16:creationId xmlns:a16="http://schemas.microsoft.com/office/drawing/2014/main" id="{A6ED295F-AFF0-3548-BAA8-8DAFA2BDE3F6}"/>
              </a:ext>
            </a:extLst>
          </p:cNvPr>
          <p:cNvSpPr>
            <a:spLocks noGrp="1"/>
          </p:cNvSpPr>
          <p:nvPr>
            <p:ph type="body" sz="quarter" idx="14" hasCustomPrompt="1"/>
          </p:nvPr>
        </p:nvSpPr>
        <p:spPr>
          <a:xfrm>
            <a:off x="576000" y="731027"/>
            <a:ext cx="11039738" cy="860400"/>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US" noProof="0"/>
              <a:t>Click to add a headline of maximum two lines</a:t>
            </a:r>
          </a:p>
        </p:txBody>
      </p:sp>
      <p:sp>
        <p:nvSpPr>
          <p:cNvPr id="25" name="Platshållare för text 11">
            <a:extLst>
              <a:ext uri="{FF2B5EF4-FFF2-40B4-BE49-F238E27FC236}">
                <a16:creationId xmlns:a16="http://schemas.microsoft.com/office/drawing/2014/main" id="{2E8EBC9E-D535-B04E-BD8C-391B61C35F12}"/>
              </a:ext>
            </a:extLst>
          </p:cNvPr>
          <p:cNvSpPr>
            <a:spLocks noGrp="1"/>
          </p:cNvSpPr>
          <p:nvPr>
            <p:ph type="body" sz="quarter" idx="20" hasCustomPrompt="1"/>
          </p:nvPr>
        </p:nvSpPr>
        <p:spPr>
          <a:xfrm>
            <a:off x="576000" y="2527200"/>
            <a:ext cx="5377125" cy="3600450"/>
          </a:xfrm>
        </p:spPr>
        <p:txBody>
          <a:bodyPr/>
          <a:lstStyle/>
          <a:p>
            <a:pPr lvl="0"/>
            <a:r>
              <a:rPr lang="en-US" noProof="0"/>
              <a:t>Click to add body text</a:t>
            </a:r>
          </a:p>
          <a:p>
            <a:pPr lvl="1"/>
            <a:r>
              <a:rPr lang="en-US" noProof="0"/>
              <a:t>Second level</a:t>
            </a:r>
          </a:p>
          <a:p>
            <a:pPr lvl="2"/>
            <a:r>
              <a:rPr lang="en-US" noProof="0"/>
              <a:t>Third level</a:t>
            </a:r>
          </a:p>
          <a:p>
            <a:pPr lvl="3"/>
            <a:r>
              <a:rPr lang="en-US" noProof="0"/>
              <a:t>Fourth level </a:t>
            </a:r>
          </a:p>
          <a:p>
            <a:pPr lvl="4"/>
            <a:r>
              <a:rPr lang="en-US" noProof="0"/>
              <a:t>Fifth level</a:t>
            </a:r>
          </a:p>
        </p:txBody>
      </p:sp>
      <p:sp>
        <p:nvSpPr>
          <p:cNvPr id="15" name="Platshållare för datum 3">
            <a:extLst>
              <a:ext uri="{FF2B5EF4-FFF2-40B4-BE49-F238E27FC236}">
                <a16:creationId xmlns:a16="http://schemas.microsoft.com/office/drawing/2014/main" id="{733CC2DA-8DFA-764F-8E5E-F7A7044146E6}"/>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noProof="0"/>
              <a:t>2/02/2022</a:t>
            </a:r>
            <a:endParaRPr lang="en-US" noProof="0"/>
          </a:p>
        </p:txBody>
      </p:sp>
      <p:sp>
        <p:nvSpPr>
          <p:cNvPr id="16" name="Platshållare för sidfot 4">
            <a:extLst>
              <a:ext uri="{FF2B5EF4-FFF2-40B4-BE49-F238E27FC236}">
                <a16:creationId xmlns:a16="http://schemas.microsoft.com/office/drawing/2014/main" id="{067D4784-F924-C644-B32C-74F9BB27C9B2}"/>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en-US" noProof="0"/>
              <a:t>Go to header/footer to change text </a:t>
            </a:r>
          </a:p>
        </p:txBody>
      </p:sp>
      <p:sp>
        <p:nvSpPr>
          <p:cNvPr id="27" name="Platshållare för bildnummer 5">
            <a:extLst>
              <a:ext uri="{FF2B5EF4-FFF2-40B4-BE49-F238E27FC236}">
                <a16:creationId xmlns:a16="http://schemas.microsoft.com/office/drawing/2014/main" id="{31F4C005-599D-6342-ABC7-0A72573226B1}"/>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spTree>
    <p:extLst>
      <p:ext uri="{BB962C8B-B14F-4D97-AF65-F5344CB8AC3E}">
        <p14:creationId xmlns:p14="http://schemas.microsoft.com/office/powerpoint/2010/main" val="1941113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Title Start Image Blue">
    <p:bg>
      <p:bgPr>
        <a:solidFill>
          <a:schemeClr val="tx2"/>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65EEAE91-E57E-6747-89AA-18B1431204B2}"/>
              </a:ext>
            </a:extLst>
          </p:cNvPr>
          <p:cNvSpPr>
            <a:spLocks noGrp="1"/>
          </p:cNvSpPr>
          <p:nvPr>
            <p:ph type="pic" sz="quarter" idx="13" hasCustomPrompt="1"/>
          </p:nvPr>
        </p:nvSpPr>
        <p:spPr>
          <a:xfrm>
            <a:off x="3" y="3"/>
            <a:ext cx="12191998" cy="6857998"/>
          </a:xfrm>
          <a:custGeom>
            <a:avLst/>
            <a:gdLst>
              <a:gd name="connsiteX0" fmla="*/ 936965 w 12191998"/>
              <a:gd name="connsiteY0" fmla="*/ 389410 h 6857998"/>
              <a:gd name="connsiteX1" fmla="*/ 957275 w 12191998"/>
              <a:gd name="connsiteY1" fmla="*/ 449691 h 6857998"/>
              <a:gd name="connsiteX2" fmla="*/ 917304 w 12191998"/>
              <a:gd name="connsiteY2" fmla="*/ 449691 h 6857998"/>
              <a:gd name="connsiteX3" fmla="*/ 1553818 w 12191998"/>
              <a:gd name="connsiteY3" fmla="*/ 389410 h 6857998"/>
              <a:gd name="connsiteX4" fmla="*/ 1574127 w 12191998"/>
              <a:gd name="connsiteY4" fmla="*/ 449690 h 6857998"/>
              <a:gd name="connsiteX5" fmla="*/ 1534156 w 12191998"/>
              <a:gd name="connsiteY5" fmla="*/ 449690 h 6857998"/>
              <a:gd name="connsiteX6" fmla="*/ 1029007 w 12191998"/>
              <a:gd name="connsiteY6" fmla="*/ 356677 h 6857998"/>
              <a:gd name="connsiteX7" fmla="*/ 1029007 w 12191998"/>
              <a:gd name="connsiteY7" fmla="*/ 513753 h 6857998"/>
              <a:gd name="connsiteX8" fmla="*/ 1065413 w 12191998"/>
              <a:gd name="connsiteY8" fmla="*/ 513753 h 6857998"/>
              <a:gd name="connsiteX9" fmla="*/ 1065413 w 12191998"/>
              <a:gd name="connsiteY9" fmla="*/ 416850 h 6857998"/>
              <a:gd name="connsiteX10" fmla="*/ 1127963 w 12191998"/>
              <a:gd name="connsiteY10" fmla="*/ 513429 h 6857998"/>
              <a:gd name="connsiteX11" fmla="*/ 1127963 w 12191998"/>
              <a:gd name="connsiteY11" fmla="*/ 513753 h 6857998"/>
              <a:gd name="connsiteX12" fmla="*/ 1165665 w 12191998"/>
              <a:gd name="connsiteY12" fmla="*/ 513753 h 6857998"/>
              <a:gd name="connsiteX13" fmla="*/ 1165557 w 12191998"/>
              <a:gd name="connsiteY13" fmla="*/ 479831 h 6857998"/>
              <a:gd name="connsiteX14" fmla="*/ 1165341 w 12191998"/>
              <a:gd name="connsiteY14" fmla="*/ 356677 h 6857998"/>
              <a:gd name="connsiteX15" fmla="*/ 1129151 w 12191998"/>
              <a:gd name="connsiteY15" fmla="*/ 356677 h 6857998"/>
              <a:gd name="connsiteX16" fmla="*/ 1129151 w 12191998"/>
              <a:gd name="connsiteY16" fmla="*/ 455416 h 6857998"/>
              <a:gd name="connsiteX17" fmla="*/ 1066062 w 12191998"/>
              <a:gd name="connsiteY17" fmla="*/ 356677 h 6857998"/>
              <a:gd name="connsiteX18" fmla="*/ 913306 w 12191998"/>
              <a:gd name="connsiteY18" fmla="*/ 356677 h 6857998"/>
              <a:gd name="connsiteX19" fmla="*/ 858967 w 12191998"/>
              <a:gd name="connsiteY19" fmla="*/ 513753 h 6857998"/>
              <a:gd name="connsiteX20" fmla="*/ 897318 w 12191998"/>
              <a:gd name="connsiteY20" fmla="*/ 513753 h 6857998"/>
              <a:gd name="connsiteX21" fmla="*/ 907257 w 12191998"/>
              <a:gd name="connsiteY21" fmla="*/ 481668 h 6857998"/>
              <a:gd name="connsiteX22" fmla="*/ 967430 w 12191998"/>
              <a:gd name="connsiteY22" fmla="*/ 481668 h 6857998"/>
              <a:gd name="connsiteX23" fmla="*/ 977693 w 12191998"/>
              <a:gd name="connsiteY23" fmla="*/ 513753 h 6857998"/>
              <a:gd name="connsiteX24" fmla="*/ 1015503 w 12191998"/>
              <a:gd name="connsiteY24" fmla="*/ 513753 h 6857998"/>
              <a:gd name="connsiteX25" fmla="*/ 959543 w 12191998"/>
              <a:gd name="connsiteY25" fmla="*/ 356677 h 6857998"/>
              <a:gd name="connsiteX26" fmla="*/ 620219 w 12191998"/>
              <a:gd name="connsiteY26" fmla="*/ 356677 h 6857998"/>
              <a:gd name="connsiteX27" fmla="*/ 571498 w 12191998"/>
              <a:gd name="connsiteY27" fmla="*/ 404426 h 6857998"/>
              <a:gd name="connsiteX28" fmla="*/ 620219 w 12191998"/>
              <a:gd name="connsiteY28" fmla="*/ 450231 h 6857998"/>
              <a:gd name="connsiteX29" fmla="*/ 657382 w 12191998"/>
              <a:gd name="connsiteY29" fmla="*/ 450231 h 6857998"/>
              <a:gd name="connsiteX30" fmla="*/ 671534 w 12191998"/>
              <a:gd name="connsiteY30" fmla="*/ 464815 h 6857998"/>
              <a:gd name="connsiteX31" fmla="*/ 657382 w 12191998"/>
              <a:gd name="connsiteY31" fmla="*/ 479399 h 6857998"/>
              <a:gd name="connsiteX32" fmla="*/ 577764 w 12191998"/>
              <a:gd name="connsiteY32" fmla="*/ 479399 h 6857998"/>
              <a:gd name="connsiteX33" fmla="*/ 577764 w 12191998"/>
              <a:gd name="connsiteY33" fmla="*/ 513753 h 6857998"/>
              <a:gd name="connsiteX34" fmla="*/ 655977 w 12191998"/>
              <a:gd name="connsiteY34" fmla="*/ 513753 h 6857998"/>
              <a:gd name="connsiteX35" fmla="*/ 705347 w 12191998"/>
              <a:gd name="connsiteY35" fmla="*/ 464815 h 6857998"/>
              <a:gd name="connsiteX36" fmla="*/ 662999 w 12191998"/>
              <a:gd name="connsiteY36" fmla="*/ 419010 h 6857998"/>
              <a:gd name="connsiteX37" fmla="*/ 620219 w 12191998"/>
              <a:gd name="connsiteY37" fmla="*/ 419010 h 6857998"/>
              <a:gd name="connsiteX38" fmla="*/ 605419 w 12191998"/>
              <a:gd name="connsiteY38" fmla="*/ 404426 h 6857998"/>
              <a:gd name="connsiteX39" fmla="*/ 620219 w 12191998"/>
              <a:gd name="connsiteY39" fmla="*/ 389842 h 6857998"/>
              <a:gd name="connsiteX40" fmla="*/ 694436 w 12191998"/>
              <a:gd name="connsiteY40" fmla="*/ 389842 h 6857998"/>
              <a:gd name="connsiteX41" fmla="*/ 694436 w 12191998"/>
              <a:gd name="connsiteY41" fmla="*/ 356677 h 6857998"/>
              <a:gd name="connsiteX42" fmla="*/ 1530159 w 12191998"/>
              <a:gd name="connsiteY42" fmla="*/ 356676 h 6857998"/>
              <a:gd name="connsiteX43" fmla="*/ 1475928 w 12191998"/>
              <a:gd name="connsiteY43" fmla="*/ 513752 h 6857998"/>
              <a:gd name="connsiteX44" fmla="*/ 1514278 w 12191998"/>
              <a:gd name="connsiteY44" fmla="*/ 513752 h 6857998"/>
              <a:gd name="connsiteX45" fmla="*/ 1524217 w 12191998"/>
              <a:gd name="connsiteY45" fmla="*/ 481668 h 6857998"/>
              <a:gd name="connsiteX46" fmla="*/ 1584390 w 12191998"/>
              <a:gd name="connsiteY46" fmla="*/ 481668 h 6857998"/>
              <a:gd name="connsiteX47" fmla="*/ 1594653 w 12191998"/>
              <a:gd name="connsiteY47" fmla="*/ 513752 h 6857998"/>
              <a:gd name="connsiteX48" fmla="*/ 1632356 w 12191998"/>
              <a:gd name="connsiteY48" fmla="*/ 513752 h 6857998"/>
              <a:gd name="connsiteX49" fmla="*/ 1576396 w 12191998"/>
              <a:gd name="connsiteY49" fmla="*/ 356676 h 6857998"/>
              <a:gd name="connsiteX50" fmla="*/ 1236424 w 12191998"/>
              <a:gd name="connsiteY50" fmla="*/ 356676 h 6857998"/>
              <a:gd name="connsiteX51" fmla="*/ 1187702 w 12191998"/>
              <a:gd name="connsiteY51" fmla="*/ 404426 h 6857998"/>
              <a:gd name="connsiteX52" fmla="*/ 1236424 w 12191998"/>
              <a:gd name="connsiteY52" fmla="*/ 450231 h 6857998"/>
              <a:gd name="connsiteX53" fmla="*/ 1273587 w 12191998"/>
              <a:gd name="connsiteY53" fmla="*/ 450231 h 6857998"/>
              <a:gd name="connsiteX54" fmla="*/ 1287739 w 12191998"/>
              <a:gd name="connsiteY54" fmla="*/ 464815 h 6857998"/>
              <a:gd name="connsiteX55" fmla="*/ 1273587 w 12191998"/>
              <a:gd name="connsiteY55" fmla="*/ 479399 h 6857998"/>
              <a:gd name="connsiteX56" fmla="*/ 1194076 w 12191998"/>
              <a:gd name="connsiteY56" fmla="*/ 479399 h 6857998"/>
              <a:gd name="connsiteX57" fmla="*/ 1194076 w 12191998"/>
              <a:gd name="connsiteY57" fmla="*/ 513752 h 6857998"/>
              <a:gd name="connsiteX58" fmla="*/ 1272290 w 12191998"/>
              <a:gd name="connsiteY58" fmla="*/ 513752 h 6857998"/>
              <a:gd name="connsiteX59" fmla="*/ 1321660 w 12191998"/>
              <a:gd name="connsiteY59" fmla="*/ 464815 h 6857998"/>
              <a:gd name="connsiteX60" fmla="*/ 1279204 w 12191998"/>
              <a:gd name="connsiteY60" fmla="*/ 419010 h 6857998"/>
              <a:gd name="connsiteX61" fmla="*/ 1236424 w 12191998"/>
              <a:gd name="connsiteY61" fmla="*/ 419010 h 6857998"/>
              <a:gd name="connsiteX62" fmla="*/ 1221624 w 12191998"/>
              <a:gd name="connsiteY62" fmla="*/ 404426 h 6857998"/>
              <a:gd name="connsiteX63" fmla="*/ 1236424 w 12191998"/>
              <a:gd name="connsiteY63" fmla="*/ 389842 h 6857998"/>
              <a:gd name="connsiteX64" fmla="*/ 1310641 w 12191998"/>
              <a:gd name="connsiteY64" fmla="*/ 389842 h 6857998"/>
              <a:gd name="connsiteX65" fmla="*/ 1310641 w 12191998"/>
              <a:gd name="connsiteY65" fmla="*/ 356676 h 6857998"/>
              <a:gd name="connsiteX66" fmla="*/ 726522 w 12191998"/>
              <a:gd name="connsiteY66" fmla="*/ 356568 h 6857998"/>
              <a:gd name="connsiteX67" fmla="*/ 726522 w 12191998"/>
              <a:gd name="connsiteY67" fmla="*/ 513752 h 6857998"/>
              <a:gd name="connsiteX68" fmla="*/ 762712 w 12191998"/>
              <a:gd name="connsiteY68" fmla="*/ 513752 h 6857998"/>
              <a:gd name="connsiteX69" fmla="*/ 762712 w 12191998"/>
              <a:gd name="connsiteY69" fmla="*/ 447422 h 6857998"/>
              <a:gd name="connsiteX70" fmla="*/ 814351 w 12191998"/>
              <a:gd name="connsiteY70" fmla="*/ 513752 h 6857998"/>
              <a:gd name="connsiteX71" fmla="*/ 856699 w 12191998"/>
              <a:gd name="connsiteY71" fmla="*/ 513752 h 6857998"/>
              <a:gd name="connsiteX72" fmla="*/ 797174 w 12191998"/>
              <a:gd name="connsiteY72" fmla="*/ 435214 h 6857998"/>
              <a:gd name="connsiteX73" fmla="*/ 856699 w 12191998"/>
              <a:gd name="connsiteY73" fmla="*/ 356568 h 6857998"/>
              <a:gd name="connsiteX74" fmla="*/ 814351 w 12191998"/>
              <a:gd name="connsiteY74" fmla="*/ 356568 h 6857998"/>
              <a:gd name="connsiteX75" fmla="*/ 762712 w 12191998"/>
              <a:gd name="connsiteY75" fmla="*/ 422899 h 6857998"/>
              <a:gd name="connsiteX76" fmla="*/ 762712 w 12191998"/>
              <a:gd name="connsiteY76" fmla="*/ 356568 h 6857998"/>
              <a:gd name="connsiteX77" fmla="*/ 1343374 w 12191998"/>
              <a:gd name="connsiteY77" fmla="*/ 356568 h 6857998"/>
              <a:gd name="connsiteX78" fmla="*/ 1343374 w 12191998"/>
              <a:gd name="connsiteY78" fmla="*/ 513752 h 6857998"/>
              <a:gd name="connsiteX79" fmla="*/ 1379673 w 12191998"/>
              <a:gd name="connsiteY79" fmla="*/ 513752 h 6857998"/>
              <a:gd name="connsiteX80" fmla="*/ 1379673 w 12191998"/>
              <a:gd name="connsiteY80" fmla="*/ 447422 h 6857998"/>
              <a:gd name="connsiteX81" fmla="*/ 1431311 w 12191998"/>
              <a:gd name="connsiteY81" fmla="*/ 513752 h 6857998"/>
              <a:gd name="connsiteX82" fmla="*/ 1473551 w 12191998"/>
              <a:gd name="connsiteY82" fmla="*/ 513752 h 6857998"/>
              <a:gd name="connsiteX83" fmla="*/ 1414134 w 12191998"/>
              <a:gd name="connsiteY83" fmla="*/ 435214 h 6857998"/>
              <a:gd name="connsiteX84" fmla="*/ 1473551 w 12191998"/>
              <a:gd name="connsiteY84" fmla="*/ 356568 h 6857998"/>
              <a:gd name="connsiteX85" fmla="*/ 1431311 w 12191998"/>
              <a:gd name="connsiteY85" fmla="*/ 356568 h 6857998"/>
              <a:gd name="connsiteX86" fmla="*/ 1379673 w 12191998"/>
              <a:gd name="connsiteY86" fmla="*/ 422899 h 6857998"/>
              <a:gd name="connsiteX87" fmla="*/ 1379673 w 12191998"/>
              <a:gd name="connsiteY87" fmla="*/ 356568 h 6857998"/>
              <a:gd name="connsiteX88" fmla="*/ 0 w 12191998"/>
              <a:gd name="connsiteY88" fmla="*/ 0 h 6857998"/>
              <a:gd name="connsiteX89" fmla="*/ 12191998 w 12191998"/>
              <a:gd name="connsiteY89" fmla="*/ 0 h 6857998"/>
              <a:gd name="connsiteX90" fmla="*/ 12191998 w 12191998"/>
              <a:gd name="connsiteY90" fmla="*/ 6857998 h 6857998"/>
              <a:gd name="connsiteX91" fmla="*/ 0 w 12191998"/>
              <a:gd name="connsiteY91"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8" h="6857998">
                <a:moveTo>
                  <a:pt x="936965" y="389410"/>
                </a:moveTo>
                <a:lnTo>
                  <a:pt x="957275" y="449691"/>
                </a:lnTo>
                <a:lnTo>
                  <a:pt x="917304" y="449691"/>
                </a:lnTo>
                <a:close/>
                <a:moveTo>
                  <a:pt x="1553818" y="389410"/>
                </a:moveTo>
                <a:lnTo>
                  <a:pt x="1574127" y="449690"/>
                </a:lnTo>
                <a:lnTo>
                  <a:pt x="1534156" y="449690"/>
                </a:lnTo>
                <a:close/>
                <a:moveTo>
                  <a:pt x="1029007" y="356677"/>
                </a:moveTo>
                <a:lnTo>
                  <a:pt x="1029007" y="513753"/>
                </a:lnTo>
                <a:lnTo>
                  <a:pt x="1065413" y="513753"/>
                </a:lnTo>
                <a:lnTo>
                  <a:pt x="1065413" y="416850"/>
                </a:lnTo>
                <a:lnTo>
                  <a:pt x="1127963" y="513429"/>
                </a:lnTo>
                <a:lnTo>
                  <a:pt x="1127963" y="513753"/>
                </a:lnTo>
                <a:lnTo>
                  <a:pt x="1165665" y="513753"/>
                </a:lnTo>
                <a:lnTo>
                  <a:pt x="1165557" y="479831"/>
                </a:lnTo>
                <a:lnTo>
                  <a:pt x="1165341" y="356677"/>
                </a:lnTo>
                <a:lnTo>
                  <a:pt x="1129151" y="356677"/>
                </a:lnTo>
                <a:lnTo>
                  <a:pt x="1129151" y="455416"/>
                </a:lnTo>
                <a:lnTo>
                  <a:pt x="1066062" y="356677"/>
                </a:lnTo>
                <a:close/>
                <a:moveTo>
                  <a:pt x="913306" y="356677"/>
                </a:moveTo>
                <a:lnTo>
                  <a:pt x="858967" y="513753"/>
                </a:lnTo>
                <a:lnTo>
                  <a:pt x="897318" y="513753"/>
                </a:lnTo>
                <a:lnTo>
                  <a:pt x="907257" y="481668"/>
                </a:lnTo>
                <a:lnTo>
                  <a:pt x="967430" y="481668"/>
                </a:lnTo>
                <a:lnTo>
                  <a:pt x="977693" y="513753"/>
                </a:lnTo>
                <a:lnTo>
                  <a:pt x="1015503" y="513753"/>
                </a:lnTo>
                <a:lnTo>
                  <a:pt x="959543" y="356677"/>
                </a:lnTo>
                <a:close/>
                <a:moveTo>
                  <a:pt x="620219" y="356677"/>
                </a:moveTo>
                <a:cubicBezTo>
                  <a:pt x="589863" y="356677"/>
                  <a:pt x="571498" y="374393"/>
                  <a:pt x="571498" y="404426"/>
                </a:cubicBezTo>
                <a:cubicBezTo>
                  <a:pt x="571498" y="434458"/>
                  <a:pt x="592780" y="450231"/>
                  <a:pt x="620219" y="450231"/>
                </a:cubicBezTo>
                <a:lnTo>
                  <a:pt x="657382" y="450231"/>
                </a:lnTo>
                <a:cubicBezTo>
                  <a:pt x="666780" y="450231"/>
                  <a:pt x="671534" y="457361"/>
                  <a:pt x="671534" y="464815"/>
                </a:cubicBezTo>
                <a:cubicBezTo>
                  <a:pt x="671534" y="472485"/>
                  <a:pt x="666780" y="479399"/>
                  <a:pt x="657382" y="479399"/>
                </a:cubicBezTo>
                <a:lnTo>
                  <a:pt x="577764" y="479399"/>
                </a:lnTo>
                <a:lnTo>
                  <a:pt x="577764" y="513753"/>
                </a:lnTo>
                <a:lnTo>
                  <a:pt x="655977" y="513753"/>
                </a:lnTo>
                <a:cubicBezTo>
                  <a:pt x="686982" y="513753"/>
                  <a:pt x="705347" y="496684"/>
                  <a:pt x="705347" y="464815"/>
                </a:cubicBezTo>
                <a:cubicBezTo>
                  <a:pt x="705347" y="436079"/>
                  <a:pt x="686982" y="419010"/>
                  <a:pt x="662999" y="419010"/>
                </a:cubicBezTo>
                <a:lnTo>
                  <a:pt x="620219" y="419010"/>
                </a:lnTo>
                <a:cubicBezTo>
                  <a:pt x="610173" y="419010"/>
                  <a:pt x="605419" y="412096"/>
                  <a:pt x="605419" y="404426"/>
                </a:cubicBezTo>
                <a:cubicBezTo>
                  <a:pt x="605419" y="396756"/>
                  <a:pt x="610173" y="389842"/>
                  <a:pt x="620219" y="389842"/>
                </a:cubicBezTo>
                <a:lnTo>
                  <a:pt x="694436" y="389842"/>
                </a:lnTo>
                <a:lnTo>
                  <a:pt x="694436" y="356677"/>
                </a:lnTo>
                <a:close/>
                <a:moveTo>
                  <a:pt x="1530159" y="356676"/>
                </a:moveTo>
                <a:lnTo>
                  <a:pt x="1475928" y="513752"/>
                </a:lnTo>
                <a:lnTo>
                  <a:pt x="1514278" y="513752"/>
                </a:lnTo>
                <a:lnTo>
                  <a:pt x="1524217" y="481668"/>
                </a:lnTo>
                <a:lnTo>
                  <a:pt x="1584390" y="481668"/>
                </a:lnTo>
                <a:lnTo>
                  <a:pt x="1594653" y="513752"/>
                </a:lnTo>
                <a:lnTo>
                  <a:pt x="1632356" y="513752"/>
                </a:lnTo>
                <a:lnTo>
                  <a:pt x="1576396" y="356676"/>
                </a:lnTo>
                <a:close/>
                <a:moveTo>
                  <a:pt x="1236424" y="356676"/>
                </a:moveTo>
                <a:cubicBezTo>
                  <a:pt x="1206176" y="356676"/>
                  <a:pt x="1187702" y="374393"/>
                  <a:pt x="1187702" y="404426"/>
                </a:cubicBezTo>
                <a:cubicBezTo>
                  <a:pt x="1187702" y="434458"/>
                  <a:pt x="1208984" y="450231"/>
                  <a:pt x="1236424" y="450231"/>
                </a:cubicBezTo>
                <a:lnTo>
                  <a:pt x="1273587" y="450231"/>
                </a:lnTo>
                <a:cubicBezTo>
                  <a:pt x="1282985" y="450231"/>
                  <a:pt x="1287739" y="457360"/>
                  <a:pt x="1287739" y="464815"/>
                </a:cubicBezTo>
                <a:cubicBezTo>
                  <a:pt x="1287739" y="472485"/>
                  <a:pt x="1282985" y="479399"/>
                  <a:pt x="1273587" y="479399"/>
                </a:cubicBezTo>
                <a:lnTo>
                  <a:pt x="1194076" y="479399"/>
                </a:lnTo>
                <a:lnTo>
                  <a:pt x="1194076" y="513752"/>
                </a:lnTo>
                <a:lnTo>
                  <a:pt x="1272290" y="513752"/>
                </a:lnTo>
                <a:cubicBezTo>
                  <a:pt x="1303295" y="513752"/>
                  <a:pt x="1321660" y="496684"/>
                  <a:pt x="1321660" y="464815"/>
                </a:cubicBezTo>
                <a:cubicBezTo>
                  <a:pt x="1321660" y="436079"/>
                  <a:pt x="1303187" y="419010"/>
                  <a:pt x="1279204" y="419010"/>
                </a:cubicBezTo>
                <a:lnTo>
                  <a:pt x="1236424" y="419010"/>
                </a:lnTo>
                <a:cubicBezTo>
                  <a:pt x="1226377" y="419010"/>
                  <a:pt x="1221624" y="412096"/>
                  <a:pt x="1221624" y="404426"/>
                </a:cubicBezTo>
                <a:cubicBezTo>
                  <a:pt x="1221624" y="396756"/>
                  <a:pt x="1226377" y="389842"/>
                  <a:pt x="1236424" y="389842"/>
                </a:cubicBezTo>
                <a:lnTo>
                  <a:pt x="1310641" y="389842"/>
                </a:lnTo>
                <a:lnTo>
                  <a:pt x="1310641" y="356676"/>
                </a:lnTo>
                <a:close/>
                <a:moveTo>
                  <a:pt x="726522" y="356568"/>
                </a:moveTo>
                <a:lnTo>
                  <a:pt x="726522" y="513752"/>
                </a:lnTo>
                <a:lnTo>
                  <a:pt x="762712" y="513752"/>
                </a:lnTo>
                <a:lnTo>
                  <a:pt x="762712" y="447422"/>
                </a:lnTo>
                <a:lnTo>
                  <a:pt x="814351" y="513752"/>
                </a:lnTo>
                <a:lnTo>
                  <a:pt x="856699" y="513752"/>
                </a:lnTo>
                <a:lnTo>
                  <a:pt x="797174" y="435214"/>
                </a:lnTo>
                <a:lnTo>
                  <a:pt x="856699" y="356568"/>
                </a:lnTo>
                <a:lnTo>
                  <a:pt x="814351" y="356568"/>
                </a:lnTo>
                <a:lnTo>
                  <a:pt x="762712" y="422899"/>
                </a:lnTo>
                <a:lnTo>
                  <a:pt x="762712" y="356568"/>
                </a:lnTo>
                <a:close/>
                <a:moveTo>
                  <a:pt x="1343374" y="356568"/>
                </a:moveTo>
                <a:lnTo>
                  <a:pt x="1343374" y="513752"/>
                </a:lnTo>
                <a:lnTo>
                  <a:pt x="1379673" y="513752"/>
                </a:lnTo>
                <a:lnTo>
                  <a:pt x="1379673" y="447422"/>
                </a:lnTo>
                <a:lnTo>
                  <a:pt x="1431311" y="513752"/>
                </a:lnTo>
                <a:lnTo>
                  <a:pt x="1473551" y="513752"/>
                </a:lnTo>
                <a:lnTo>
                  <a:pt x="1414134" y="435214"/>
                </a:lnTo>
                <a:lnTo>
                  <a:pt x="1473551" y="356568"/>
                </a:lnTo>
                <a:lnTo>
                  <a:pt x="1431311" y="356568"/>
                </a:lnTo>
                <a:lnTo>
                  <a:pt x="1379673" y="422899"/>
                </a:lnTo>
                <a:lnTo>
                  <a:pt x="1379673" y="356568"/>
                </a:lnTo>
                <a:close/>
                <a:moveTo>
                  <a:pt x="0" y="0"/>
                </a:moveTo>
                <a:lnTo>
                  <a:pt x="12191998" y="0"/>
                </a:lnTo>
                <a:lnTo>
                  <a:pt x="12191998" y="6857998"/>
                </a:lnTo>
                <a:lnTo>
                  <a:pt x="0" y="6857998"/>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17" name="Text Placeholder 18">
            <a:extLst>
              <a:ext uri="{FF2B5EF4-FFF2-40B4-BE49-F238E27FC236}">
                <a16:creationId xmlns:a16="http://schemas.microsoft.com/office/drawing/2014/main" id="{8FE87EE4-F8DA-4F40-B4CD-A892BA20AD03}"/>
              </a:ext>
            </a:extLst>
          </p:cNvPr>
          <p:cNvSpPr>
            <a:spLocks noGrp="1"/>
          </p:cNvSpPr>
          <p:nvPr>
            <p:ph type="body" sz="quarter" idx="14" hasCustomPrompt="1"/>
          </p:nvPr>
        </p:nvSpPr>
        <p:spPr>
          <a:xfrm>
            <a:off x="576000" y="1845591"/>
            <a:ext cx="5665788" cy="1903912"/>
          </a:xfrm>
          <a:prstGeom prst="rect">
            <a:avLst/>
          </a:prstGeom>
        </p:spPr>
        <p:txBody>
          <a:bodyPr anchor="b">
            <a:noAutofit/>
          </a:bodyPr>
          <a:lstStyle>
            <a:lvl1pPr marL="0" indent="0">
              <a:lnSpc>
                <a:spcPct val="85000"/>
              </a:lnSpc>
              <a:spcBef>
                <a:spcPts val="0"/>
              </a:spcBef>
              <a:buNone/>
              <a:defRPr sz="4200" spc="40" baseline="0">
                <a:solidFill>
                  <a:schemeClr val="accent1"/>
                </a:solidFill>
              </a:defRPr>
            </a:lvl1pPr>
          </a:lstStyle>
          <a:p>
            <a:pPr lvl="0"/>
            <a:r>
              <a:rPr lang="en-US" noProof="0"/>
              <a:t>Click to add a headline </a:t>
            </a:r>
            <a:br>
              <a:rPr lang="en-US" noProof="0"/>
            </a:br>
            <a:r>
              <a:rPr lang="en-US" noProof="0"/>
              <a:t>of maximum two lines</a:t>
            </a:r>
          </a:p>
        </p:txBody>
      </p:sp>
      <p:sp>
        <p:nvSpPr>
          <p:cNvPr id="18" name="Text Placeholder 18">
            <a:extLst>
              <a:ext uri="{FF2B5EF4-FFF2-40B4-BE49-F238E27FC236}">
                <a16:creationId xmlns:a16="http://schemas.microsoft.com/office/drawing/2014/main" id="{599C1913-26BB-DD40-827B-9C508080F48A}"/>
              </a:ext>
            </a:extLst>
          </p:cNvPr>
          <p:cNvSpPr>
            <a:spLocks noGrp="1"/>
          </p:cNvSpPr>
          <p:nvPr>
            <p:ph type="body" sz="quarter" idx="15" hasCustomPrompt="1"/>
          </p:nvPr>
        </p:nvSpPr>
        <p:spPr>
          <a:xfrm>
            <a:off x="576000" y="3915585"/>
            <a:ext cx="3773171" cy="646331"/>
          </a:xfrm>
          <a:prstGeom prst="rect">
            <a:avLst/>
          </a:prstGeom>
        </p:spPr>
        <p:txBody>
          <a:bodyPr anchor="t">
            <a:noAutofit/>
          </a:bodyPr>
          <a:lstStyle>
            <a:lvl1pPr marL="0" indent="0">
              <a:lnSpc>
                <a:spcPct val="100000"/>
              </a:lnSpc>
              <a:spcBef>
                <a:spcPts val="0"/>
              </a:spcBef>
              <a:buNone/>
              <a:defRPr sz="1400" spc="70" baseline="0">
                <a:solidFill>
                  <a:schemeClr val="accent1"/>
                </a:solidFill>
              </a:defRPr>
            </a:lvl1pPr>
          </a:lstStyle>
          <a:p>
            <a:pPr lvl="0"/>
            <a:r>
              <a:rPr lang="en-US" noProof="0"/>
              <a:t>Click to add name </a:t>
            </a:r>
            <a:br>
              <a:rPr lang="en-US" noProof="0"/>
            </a:br>
            <a:r>
              <a:rPr lang="en-US" noProof="0"/>
              <a:t>Title, Business Unit</a:t>
            </a:r>
          </a:p>
          <a:p>
            <a:pPr lvl="0"/>
            <a:r>
              <a:rPr lang="en-US" noProof="0"/>
              <a:t>And Date</a:t>
            </a:r>
          </a:p>
        </p:txBody>
      </p:sp>
      <p:sp>
        <p:nvSpPr>
          <p:cNvPr id="8" name="textruta 5">
            <a:extLst>
              <a:ext uri="{FF2B5EF4-FFF2-40B4-BE49-F238E27FC236}">
                <a16:creationId xmlns:a16="http://schemas.microsoft.com/office/drawing/2014/main" id="{753B49A9-6373-BE4F-ABC3-64C5AB184A78}"/>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right click the image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and use – </a:t>
            </a:r>
            <a:r>
              <a:rPr lang="en-US" sz="900" b="1" noProof="0">
                <a:solidFill>
                  <a:schemeClr val="tx1">
                    <a:lumMod val="65000"/>
                    <a:lumOff val="35000"/>
                  </a:schemeClr>
                </a:solidFill>
                <a:latin typeface="Arial" panose="020B0604020202020204" pitchFamily="34" charset="0"/>
                <a:cs typeface="Arial" panose="020B0604020202020204" pitchFamily="34" charset="0"/>
              </a:rPr>
              <a:t>S</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9" name="textruta 8">
            <a:extLst>
              <a:ext uri="{FF2B5EF4-FFF2-40B4-BE49-F238E27FC236}">
                <a16:creationId xmlns:a16="http://schemas.microsoft.com/office/drawing/2014/main" id="{04E0EF0D-7851-6B40-A1EB-F8EEC09B316C}"/>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Format Background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Solid fill</a:t>
            </a:r>
            <a:r>
              <a:rPr lang="en-US" sz="900" baseline="0" noProof="0">
                <a:solidFill>
                  <a:schemeClr val="tx1">
                    <a:lumMod val="65000"/>
                    <a:lumOff val="35000"/>
                  </a:schemeClr>
                </a:solidFill>
                <a:latin typeface="Arial" panose="020B0604020202020204" pitchFamily="34" charset="0"/>
                <a:cs typeface="Arial" panose="020B0604020202020204" pitchFamily="34" charset="0"/>
              </a:rPr>
              <a:t> –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Rektangel 9">
            <a:extLst>
              <a:ext uri="{FF2B5EF4-FFF2-40B4-BE49-F238E27FC236}">
                <a16:creationId xmlns:a16="http://schemas.microsoft.com/office/drawing/2014/main" id="{A0AE1B99-39ED-B84C-B91C-49AAA1356FB8}"/>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ktangel 10">
            <a:extLst>
              <a:ext uri="{FF2B5EF4-FFF2-40B4-BE49-F238E27FC236}">
                <a16:creationId xmlns:a16="http://schemas.microsoft.com/office/drawing/2014/main" id="{76FFDE6E-E3A0-B64F-B635-EC4F5335CBB1}"/>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Platshållare för datum 3">
            <a:extLst>
              <a:ext uri="{FF2B5EF4-FFF2-40B4-BE49-F238E27FC236}">
                <a16:creationId xmlns:a16="http://schemas.microsoft.com/office/drawing/2014/main" id="{F853C689-2D24-9340-B6F2-B4C7EF0EC835}"/>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noProof="0"/>
              <a:t>2/02/2022</a:t>
            </a:r>
            <a:endParaRPr lang="en-US" noProof="0"/>
          </a:p>
        </p:txBody>
      </p:sp>
      <p:sp>
        <p:nvSpPr>
          <p:cNvPr id="13" name="Platshållare för sidfot 4">
            <a:extLst>
              <a:ext uri="{FF2B5EF4-FFF2-40B4-BE49-F238E27FC236}">
                <a16:creationId xmlns:a16="http://schemas.microsoft.com/office/drawing/2014/main" id="{7D950E93-A1A2-DF4E-BFBF-7FBAFF0765E6}"/>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en-US" noProof="0"/>
              <a:t>Go to header/footer to change text </a:t>
            </a:r>
          </a:p>
        </p:txBody>
      </p:sp>
      <p:sp>
        <p:nvSpPr>
          <p:cNvPr id="14" name="Platshållare för bildnummer 5">
            <a:extLst>
              <a:ext uri="{FF2B5EF4-FFF2-40B4-BE49-F238E27FC236}">
                <a16:creationId xmlns:a16="http://schemas.microsoft.com/office/drawing/2014/main" id="{0896049F-290F-364E-B24A-2E8B211DF18E}"/>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sp>
        <p:nvSpPr>
          <p:cNvPr id="19" name="Text Placeholder 4">
            <a:extLst>
              <a:ext uri="{FF2B5EF4-FFF2-40B4-BE49-F238E27FC236}">
                <a16:creationId xmlns:a16="http://schemas.microsoft.com/office/drawing/2014/main" id="{28A0355F-8BDD-3A43-8AD2-176096A4C919}"/>
              </a:ext>
            </a:extLst>
          </p:cNvPr>
          <p:cNvSpPr>
            <a:spLocks noGrp="1"/>
          </p:cNvSpPr>
          <p:nvPr>
            <p:ph type="body" sz="quarter" idx="16" hasCustomPrompt="1"/>
          </p:nvPr>
        </p:nvSpPr>
        <p:spPr>
          <a:xfrm rot="5400000">
            <a:off x="10901730" y="803644"/>
            <a:ext cx="2093913" cy="486626"/>
          </a:xfrm>
        </p:spPr>
        <p:txBody>
          <a:bodyPr lIns="180000" tIns="180000" rIns="0" bIns="180000" anchor="ctr">
            <a:spAutoFit/>
          </a:bodyPr>
          <a:lstStyle>
            <a:lvl1pPr marL="6350" indent="0" algn="l">
              <a:buNone/>
              <a:defRPr sz="800"/>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2633942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 Headline ">
    <p:spTree>
      <p:nvGrpSpPr>
        <p:cNvPr id="1" name=""/>
        <p:cNvGrpSpPr/>
        <p:nvPr/>
      </p:nvGrpSpPr>
      <p:grpSpPr>
        <a:xfrm>
          <a:off x="0" y="0"/>
          <a:ext cx="0" cy="0"/>
          <a:chOff x="0" y="0"/>
          <a:chExt cx="0" cy="0"/>
        </a:xfrm>
      </p:grpSpPr>
      <p:grpSp>
        <p:nvGrpSpPr>
          <p:cNvPr id="17" name="Grupp 32">
            <a:extLst>
              <a:ext uri="{FF2B5EF4-FFF2-40B4-BE49-F238E27FC236}">
                <a16:creationId xmlns:a16="http://schemas.microsoft.com/office/drawing/2014/main" id="{06A06E8E-9AC5-474F-9D8F-BE8A4B8DF25A}"/>
              </a:ext>
            </a:extLst>
          </p:cNvPr>
          <p:cNvGrpSpPr/>
          <p:nvPr userDrawn="1"/>
        </p:nvGrpSpPr>
        <p:grpSpPr>
          <a:xfrm>
            <a:off x="576140" y="6451484"/>
            <a:ext cx="615478" cy="91194"/>
            <a:chOff x="576140" y="6451484"/>
            <a:chExt cx="615478" cy="91194"/>
          </a:xfrm>
          <a:solidFill>
            <a:schemeClr val="tx2"/>
          </a:solidFill>
        </p:grpSpPr>
        <p:sp>
          <p:nvSpPr>
            <p:cNvPr id="18" name="Bild 2">
              <a:extLst>
                <a:ext uri="{FF2B5EF4-FFF2-40B4-BE49-F238E27FC236}">
                  <a16:creationId xmlns:a16="http://schemas.microsoft.com/office/drawing/2014/main" id="{75F62DFF-CE28-2847-9178-371361C4B379}"/>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19" name="Bild 2">
              <a:extLst>
                <a:ext uri="{FF2B5EF4-FFF2-40B4-BE49-F238E27FC236}">
                  <a16:creationId xmlns:a16="http://schemas.microsoft.com/office/drawing/2014/main" id="{56F4E682-4CA9-5346-8CD6-98F8EACD6CE7}"/>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0" name="Bild 2">
              <a:extLst>
                <a:ext uri="{FF2B5EF4-FFF2-40B4-BE49-F238E27FC236}">
                  <a16:creationId xmlns:a16="http://schemas.microsoft.com/office/drawing/2014/main" id="{11510029-65DB-F040-9ED5-A182045EEF2B}"/>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1" name="Bild 2">
              <a:extLst>
                <a:ext uri="{FF2B5EF4-FFF2-40B4-BE49-F238E27FC236}">
                  <a16:creationId xmlns:a16="http://schemas.microsoft.com/office/drawing/2014/main" id="{882E3E49-2F44-5445-B3D9-4FA93CE1837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2" name="Bild 2">
              <a:extLst>
                <a:ext uri="{FF2B5EF4-FFF2-40B4-BE49-F238E27FC236}">
                  <a16:creationId xmlns:a16="http://schemas.microsoft.com/office/drawing/2014/main" id="{E77E397B-C384-F949-9F60-67A86BD39DC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23" name="Bild 2">
              <a:extLst>
                <a:ext uri="{FF2B5EF4-FFF2-40B4-BE49-F238E27FC236}">
                  <a16:creationId xmlns:a16="http://schemas.microsoft.com/office/drawing/2014/main" id="{DBE8665D-1D7B-BC49-9416-388A79FA9660}"/>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4" name="Bild 2">
              <a:extLst>
                <a:ext uri="{FF2B5EF4-FFF2-40B4-BE49-F238E27FC236}">
                  <a16:creationId xmlns:a16="http://schemas.microsoft.com/office/drawing/2014/main" id="{E25BD59B-C1DD-BF4D-89DA-D56603C3E32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sp>
        <p:nvSpPr>
          <p:cNvPr id="26" name="Text Placeholder 18">
            <a:extLst>
              <a:ext uri="{FF2B5EF4-FFF2-40B4-BE49-F238E27FC236}">
                <a16:creationId xmlns:a16="http://schemas.microsoft.com/office/drawing/2014/main" id="{A6ED295F-AFF0-3548-BAA8-8DAFA2BDE3F6}"/>
              </a:ext>
            </a:extLst>
          </p:cNvPr>
          <p:cNvSpPr>
            <a:spLocks noGrp="1"/>
          </p:cNvSpPr>
          <p:nvPr>
            <p:ph type="body" sz="quarter" idx="14" hasCustomPrompt="1"/>
          </p:nvPr>
        </p:nvSpPr>
        <p:spPr>
          <a:xfrm>
            <a:off x="576000" y="731027"/>
            <a:ext cx="11039738" cy="860400"/>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US" noProof="0"/>
              <a:t>Click to add a headline of maximum two lines</a:t>
            </a:r>
          </a:p>
        </p:txBody>
      </p:sp>
      <p:sp>
        <p:nvSpPr>
          <p:cNvPr id="14" name="Platshållare för datum 3">
            <a:extLst>
              <a:ext uri="{FF2B5EF4-FFF2-40B4-BE49-F238E27FC236}">
                <a16:creationId xmlns:a16="http://schemas.microsoft.com/office/drawing/2014/main" id="{9C1934A2-EB43-A541-ABF7-DFD6DAC1C1C4}"/>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noProof="0"/>
              <a:t>2/02/2022</a:t>
            </a:r>
            <a:endParaRPr lang="en-US" noProof="0"/>
          </a:p>
        </p:txBody>
      </p:sp>
      <p:sp>
        <p:nvSpPr>
          <p:cNvPr id="15" name="Platshållare för sidfot 4">
            <a:extLst>
              <a:ext uri="{FF2B5EF4-FFF2-40B4-BE49-F238E27FC236}">
                <a16:creationId xmlns:a16="http://schemas.microsoft.com/office/drawing/2014/main" id="{807641CB-078D-B646-AE67-0C86E0D76448}"/>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en-US" noProof="0"/>
              <a:t>Go to header/footer to change text </a:t>
            </a:r>
          </a:p>
        </p:txBody>
      </p:sp>
      <p:sp>
        <p:nvSpPr>
          <p:cNvPr id="16" name="Platshållare för bildnummer 5">
            <a:extLst>
              <a:ext uri="{FF2B5EF4-FFF2-40B4-BE49-F238E27FC236}">
                <a16:creationId xmlns:a16="http://schemas.microsoft.com/office/drawing/2014/main" id="{4CB4CD08-4408-2840-8AF0-58D2BC6B5352}"/>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spTree>
    <p:extLst>
      <p:ext uri="{BB962C8B-B14F-4D97-AF65-F5344CB8AC3E}">
        <p14:creationId xmlns:p14="http://schemas.microsoft.com/office/powerpoint/2010/main" val="533087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 Text Icon Chart Image">
    <p:bg>
      <p:bgRef idx="1001">
        <a:schemeClr val="bg2"/>
      </p:bgRef>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9996D2C-9C03-C349-8592-6BA5B004250B}"/>
              </a:ext>
            </a:extLst>
          </p:cNvPr>
          <p:cNvSpPr/>
          <p:nvPr userDrawn="1"/>
        </p:nvSpPr>
        <p:spPr>
          <a:xfrm>
            <a:off x="0" y="0"/>
            <a:ext cx="4057651" cy="685800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Picture Placeholder 10">
            <a:extLst>
              <a:ext uri="{FF2B5EF4-FFF2-40B4-BE49-F238E27FC236}">
                <a16:creationId xmlns:a16="http://schemas.microsoft.com/office/drawing/2014/main" id="{83718FC5-379A-3343-904E-06A5A117D84C}"/>
              </a:ext>
            </a:extLst>
          </p:cNvPr>
          <p:cNvSpPr>
            <a:spLocks noGrp="1"/>
          </p:cNvSpPr>
          <p:nvPr>
            <p:ph type="pic" sz="quarter" idx="18" hasCustomPrompt="1"/>
          </p:nvPr>
        </p:nvSpPr>
        <p:spPr>
          <a:xfrm>
            <a:off x="4057651" y="0"/>
            <a:ext cx="8132760"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bg2"/>
                </a:solidFill>
              </a:defRPr>
            </a:lvl1pPr>
          </a:lstStyle>
          <a:p>
            <a:r>
              <a:rPr lang="en-US" noProof="0"/>
              <a:t>Click on the icon to add an image</a:t>
            </a:r>
          </a:p>
        </p:txBody>
      </p:sp>
      <p:grpSp>
        <p:nvGrpSpPr>
          <p:cNvPr id="21" name="Grupp 32">
            <a:extLst>
              <a:ext uri="{FF2B5EF4-FFF2-40B4-BE49-F238E27FC236}">
                <a16:creationId xmlns:a16="http://schemas.microsoft.com/office/drawing/2014/main" id="{CF6F4381-F814-DC49-BAE8-DA80AFFD9E68}"/>
              </a:ext>
            </a:extLst>
          </p:cNvPr>
          <p:cNvGrpSpPr/>
          <p:nvPr userDrawn="1"/>
        </p:nvGrpSpPr>
        <p:grpSpPr>
          <a:xfrm>
            <a:off x="576140" y="6451484"/>
            <a:ext cx="615478" cy="91194"/>
            <a:chOff x="576140" y="6451484"/>
            <a:chExt cx="615478" cy="91194"/>
          </a:xfrm>
          <a:solidFill>
            <a:schemeClr val="bg2"/>
          </a:solidFill>
        </p:grpSpPr>
        <p:sp>
          <p:nvSpPr>
            <p:cNvPr id="22" name="Bild 2">
              <a:extLst>
                <a:ext uri="{FF2B5EF4-FFF2-40B4-BE49-F238E27FC236}">
                  <a16:creationId xmlns:a16="http://schemas.microsoft.com/office/drawing/2014/main" id="{62E9B87D-A5ED-B24D-896A-D5B9B26AB281}"/>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bg2"/>
                </a:solidFill>
              </a:endParaRPr>
            </a:p>
          </p:txBody>
        </p:sp>
        <p:sp>
          <p:nvSpPr>
            <p:cNvPr id="23" name="Bild 2">
              <a:extLst>
                <a:ext uri="{FF2B5EF4-FFF2-40B4-BE49-F238E27FC236}">
                  <a16:creationId xmlns:a16="http://schemas.microsoft.com/office/drawing/2014/main" id="{A0B698E7-BE43-3549-8D56-915B3552259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bg2"/>
                </a:solidFill>
              </a:endParaRPr>
            </a:p>
          </p:txBody>
        </p:sp>
        <p:sp>
          <p:nvSpPr>
            <p:cNvPr id="24" name="Bild 2">
              <a:extLst>
                <a:ext uri="{FF2B5EF4-FFF2-40B4-BE49-F238E27FC236}">
                  <a16:creationId xmlns:a16="http://schemas.microsoft.com/office/drawing/2014/main" id="{AE8F0FFE-43AD-8B46-AD52-5AAAB3A7E141}"/>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bg2"/>
                </a:solidFill>
              </a:endParaRPr>
            </a:p>
          </p:txBody>
        </p:sp>
        <p:sp>
          <p:nvSpPr>
            <p:cNvPr id="33" name="Bild 2">
              <a:extLst>
                <a:ext uri="{FF2B5EF4-FFF2-40B4-BE49-F238E27FC236}">
                  <a16:creationId xmlns:a16="http://schemas.microsoft.com/office/drawing/2014/main" id="{F449D80C-39D5-B049-8099-1AB0DFB21C56}"/>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bg2"/>
                </a:solidFill>
              </a:endParaRPr>
            </a:p>
          </p:txBody>
        </p:sp>
        <p:sp>
          <p:nvSpPr>
            <p:cNvPr id="34" name="Bild 2">
              <a:extLst>
                <a:ext uri="{FF2B5EF4-FFF2-40B4-BE49-F238E27FC236}">
                  <a16:creationId xmlns:a16="http://schemas.microsoft.com/office/drawing/2014/main" id="{20D2215C-82C7-5E49-AD19-A866B46120D1}"/>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bg2"/>
                </a:solidFill>
              </a:endParaRPr>
            </a:p>
          </p:txBody>
        </p:sp>
        <p:sp>
          <p:nvSpPr>
            <p:cNvPr id="35" name="Bild 2">
              <a:extLst>
                <a:ext uri="{FF2B5EF4-FFF2-40B4-BE49-F238E27FC236}">
                  <a16:creationId xmlns:a16="http://schemas.microsoft.com/office/drawing/2014/main" id="{70CBD1E9-7FEE-9349-9D43-444D469EBEE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bg2"/>
                </a:solidFill>
              </a:endParaRPr>
            </a:p>
          </p:txBody>
        </p:sp>
        <p:sp>
          <p:nvSpPr>
            <p:cNvPr id="36" name="Bild 2">
              <a:extLst>
                <a:ext uri="{FF2B5EF4-FFF2-40B4-BE49-F238E27FC236}">
                  <a16:creationId xmlns:a16="http://schemas.microsoft.com/office/drawing/2014/main" id="{2BE0EC2B-5FD2-9449-827A-76C703008BD0}"/>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bg2"/>
                </a:solidFill>
              </a:endParaRPr>
            </a:p>
          </p:txBody>
        </p:sp>
      </p:grpSp>
      <p:sp>
        <p:nvSpPr>
          <p:cNvPr id="3" name="Picture Placeholder 2">
            <a:extLst>
              <a:ext uri="{FF2B5EF4-FFF2-40B4-BE49-F238E27FC236}">
                <a16:creationId xmlns:a16="http://schemas.microsoft.com/office/drawing/2014/main" id="{6E176A13-FE45-764E-B91A-CA0FC875F39D}"/>
              </a:ext>
            </a:extLst>
          </p:cNvPr>
          <p:cNvSpPr>
            <a:spLocks noGrp="1"/>
          </p:cNvSpPr>
          <p:nvPr>
            <p:ph type="pic" sz="quarter" idx="31" hasCustomPrompt="1"/>
          </p:nvPr>
        </p:nvSpPr>
        <p:spPr>
          <a:xfrm>
            <a:off x="4359275" y="720725"/>
            <a:ext cx="960438" cy="844550"/>
          </a:xfrm>
        </p:spPr>
        <p:txBody>
          <a:bodyPr/>
          <a:lstStyle>
            <a:lvl1pPr marL="12700" indent="0" algn="ctr">
              <a:buNone/>
              <a:defRPr sz="1300">
                <a:solidFill>
                  <a:schemeClr val="bg2"/>
                </a:solidFill>
              </a:defRPr>
            </a:lvl1pPr>
          </a:lstStyle>
          <a:p>
            <a:r>
              <a:rPr lang="en-US" noProof="0"/>
              <a:t>Click to </a:t>
            </a:r>
            <a:br>
              <a:rPr lang="en-US" noProof="0"/>
            </a:br>
            <a:r>
              <a:rPr lang="en-US" noProof="0"/>
              <a:t>add icon</a:t>
            </a:r>
          </a:p>
        </p:txBody>
      </p:sp>
      <p:sp>
        <p:nvSpPr>
          <p:cNvPr id="26" name="Text Placeholder 7">
            <a:extLst>
              <a:ext uri="{FF2B5EF4-FFF2-40B4-BE49-F238E27FC236}">
                <a16:creationId xmlns:a16="http://schemas.microsoft.com/office/drawing/2014/main" id="{0D3A9D31-7EB1-064E-9796-404FE68E0632}"/>
              </a:ext>
            </a:extLst>
          </p:cNvPr>
          <p:cNvSpPr>
            <a:spLocks noGrp="1"/>
          </p:cNvSpPr>
          <p:nvPr>
            <p:ph type="body" sz="quarter" idx="32" hasCustomPrompt="1"/>
          </p:nvPr>
        </p:nvSpPr>
        <p:spPr>
          <a:xfrm>
            <a:off x="5376961" y="731028"/>
            <a:ext cx="2452589" cy="844550"/>
          </a:xfrm>
        </p:spPr>
        <p:txBody>
          <a:bodyPr/>
          <a:lstStyle>
            <a:lvl1pPr marL="0" indent="0">
              <a:lnSpc>
                <a:spcPct val="100000"/>
              </a:lnSpc>
              <a:spcBef>
                <a:spcPts val="0"/>
              </a:spcBef>
              <a:spcAft>
                <a:spcPts val="800"/>
              </a:spcAft>
              <a:buNone/>
              <a:defRPr sz="1400" b="1" spc="40" baseline="0">
                <a:solidFill>
                  <a:schemeClr val="tx1"/>
                </a:solidFill>
              </a:defRPr>
            </a:lvl1pPr>
            <a:lvl2pPr marL="0" indent="0">
              <a:lnSpc>
                <a:spcPct val="100000"/>
              </a:lnSpc>
              <a:spcBef>
                <a:spcPts val="0"/>
              </a:spcBef>
              <a:spcAft>
                <a:spcPts val="600"/>
              </a:spcAft>
              <a:buNone/>
              <a:defRPr sz="1200" spc="40" baseline="0">
                <a:solidFill>
                  <a:schemeClr val="tx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US" noProof="0"/>
              <a:t>Click to add text</a:t>
            </a:r>
          </a:p>
          <a:p>
            <a:pPr lvl="1"/>
            <a:r>
              <a:rPr lang="en-US" noProof="0"/>
              <a:t>Second level</a:t>
            </a:r>
          </a:p>
        </p:txBody>
      </p:sp>
      <p:sp>
        <p:nvSpPr>
          <p:cNvPr id="9" name="Chart Placeholder 8">
            <a:extLst>
              <a:ext uri="{FF2B5EF4-FFF2-40B4-BE49-F238E27FC236}">
                <a16:creationId xmlns:a16="http://schemas.microsoft.com/office/drawing/2014/main" id="{24D8D89D-9C5F-BF4B-912F-76A7A44AB335}"/>
              </a:ext>
            </a:extLst>
          </p:cNvPr>
          <p:cNvSpPr>
            <a:spLocks noGrp="1"/>
          </p:cNvSpPr>
          <p:nvPr>
            <p:ph type="chart" sz="quarter" idx="33" hasCustomPrompt="1"/>
          </p:nvPr>
        </p:nvSpPr>
        <p:spPr>
          <a:xfrm>
            <a:off x="4220308" y="2889250"/>
            <a:ext cx="3763107" cy="3240088"/>
          </a:xfrm>
        </p:spPr>
        <p:txBody>
          <a:bodyPr/>
          <a:lstStyle>
            <a:lvl1pPr marL="12700" indent="0" algn="ctr">
              <a:buNone/>
              <a:defRPr sz="1300">
                <a:solidFill>
                  <a:schemeClr val="bg2"/>
                </a:solidFill>
              </a:defRPr>
            </a:lvl1pPr>
          </a:lstStyle>
          <a:p>
            <a:r>
              <a:rPr lang="en-US" noProof="0"/>
              <a:t>Click to add chart</a:t>
            </a:r>
          </a:p>
        </p:txBody>
      </p:sp>
      <p:sp>
        <p:nvSpPr>
          <p:cNvPr id="25" name="Text Placeholder 18">
            <a:extLst>
              <a:ext uri="{FF2B5EF4-FFF2-40B4-BE49-F238E27FC236}">
                <a16:creationId xmlns:a16="http://schemas.microsoft.com/office/drawing/2014/main" id="{402B4924-D544-E045-8A5D-5A1B50315EA8}"/>
              </a:ext>
            </a:extLst>
          </p:cNvPr>
          <p:cNvSpPr>
            <a:spLocks noGrp="1"/>
          </p:cNvSpPr>
          <p:nvPr>
            <p:ph type="body" sz="quarter" idx="14" hasCustomPrompt="1"/>
          </p:nvPr>
        </p:nvSpPr>
        <p:spPr>
          <a:xfrm>
            <a:off x="576000" y="731027"/>
            <a:ext cx="3161113" cy="1365942"/>
          </a:xfrm>
          <a:prstGeom prst="rect">
            <a:avLst/>
          </a:prstGeom>
        </p:spPr>
        <p:txBody>
          <a:bodyPr anchor="t">
            <a:noAutofit/>
          </a:bodyPr>
          <a:lstStyle>
            <a:lvl1pPr marL="0" indent="0">
              <a:lnSpc>
                <a:spcPct val="85000"/>
              </a:lnSpc>
              <a:spcBef>
                <a:spcPts val="0"/>
              </a:spcBef>
              <a:buNone/>
              <a:defRPr sz="3600" spc="40" baseline="0">
                <a:solidFill>
                  <a:schemeClr val="bg2"/>
                </a:solidFill>
              </a:defRPr>
            </a:lvl1pPr>
          </a:lstStyle>
          <a:p>
            <a:pPr lvl="0"/>
            <a:r>
              <a:rPr lang="en-US" noProof="0"/>
              <a:t>Click for a short headline of three lines</a:t>
            </a:r>
          </a:p>
        </p:txBody>
      </p:sp>
      <p:sp>
        <p:nvSpPr>
          <p:cNvPr id="20" name="Platshållare för text 11">
            <a:extLst>
              <a:ext uri="{FF2B5EF4-FFF2-40B4-BE49-F238E27FC236}">
                <a16:creationId xmlns:a16="http://schemas.microsoft.com/office/drawing/2014/main" id="{4721DB45-968F-184E-B248-24AB3A48401D}"/>
              </a:ext>
            </a:extLst>
          </p:cNvPr>
          <p:cNvSpPr>
            <a:spLocks noGrp="1"/>
          </p:cNvSpPr>
          <p:nvPr>
            <p:ph type="body" sz="quarter" idx="20" hasCustomPrompt="1"/>
          </p:nvPr>
        </p:nvSpPr>
        <p:spPr>
          <a:xfrm>
            <a:off x="576000" y="2527200"/>
            <a:ext cx="3161113" cy="360045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Click to add body text</a:t>
            </a:r>
          </a:p>
          <a:p>
            <a:pPr lvl="1"/>
            <a:r>
              <a:rPr lang="en-US" noProof="0"/>
              <a:t>Second level</a:t>
            </a:r>
          </a:p>
          <a:p>
            <a:pPr lvl="2"/>
            <a:r>
              <a:rPr lang="en-US" noProof="0"/>
              <a:t>Third level</a:t>
            </a:r>
          </a:p>
          <a:p>
            <a:pPr lvl="3"/>
            <a:r>
              <a:rPr lang="en-US" noProof="0"/>
              <a:t>Fourth level </a:t>
            </a:r>
          </a:p>
          <a:p>
            <a:pPr lvl="4"/>
            <a:r>
              <a:rPr lang="en-US" noProof="0"/>
              <a:t>Fifth level</a:t>
            </a:r>
          </a:p>
        </p:txBody>
      </p:sp>
      <p:sp>
        <p:nvSpPr>
          <p:cNvPr id="27" name="Platshållare för datum 3">
            <a:extLst>
              <a:ext uri="{FF2B5EF4-FFF2-40B4-BE49-F238E27FC236}">
                <a16:creationId xmlns:a16="http://schemas.microsoft.com/office/drawing/2014/main" id="{FAF9D607-36F1-F548-8BE8-E89D82C29229}"/>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bg2"/>
                </a:solidFill>
              </a:defRPr>
            </a:lvl1pPr>
          </a:lstStyle>
          <a:p>
            <a:r>
              <a:rPr lang="nb-NO"/>
              <a:t>2/02/2022</a:t>
            </a:r>
            <a:endParaRPr lang="en-US"/>
          </a:p>
        </p:txBody>
      </p:sp>
      <p:sp>
        <p:nvSpPr>
          <p:cNvPr id="28" name="Platshållare för sidfot 4">
            <a:extLst>
              <a:ext uri="{FF2B5EF4-FFF2-40B4-BE49-F238E27FC236}">
                <a16:creationId xmlns:a16="http://schemas.microsoft.com/office/drawing/2014/main" id="{2B4D299D-B6A8-FF4E-A311-009CA554292B}"/>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1"/>
                </a:solidFill>
              </a:defRPr>
            </a:lvl1pPr>
          </a:lstStyle>
          <a:p>
            <a:r>
              <a:rPr lang="en-US"/>
              <a:t>Go to header/footer to change text </a:t>
            </a:r>
          </a:p>
        </p:txBody>
      </p:sp>
      <p:sp>
        <p:nvSpPr>
          <p:cNvPr id="29" name="Platshållare för bildnummer 5">
            <a:extLst>
              <a:ext uri="{FF2B5EF4-FFF2-40B4-BE49-F238E27FC236}">
                <a16:creationId xmlns:a16="http://schemas.microsoft.com/office/drawing/2014/main" id="{C6CA6BB0-51F4-9B41-8C7E-07CB4E264F05}"/>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1"/>
                </a:solidFill>
              </a:defRPr>
            </a:lvl1pPr>
          </a:lstStyle>
          <a:p>
            <a:fld id="{EF8DBD5B-30F9-4F9C-AE39-E065C1AC514D}" type="slidenum">
              <a:rPr lang="en-US" smtClean="0"/>
              <a:pPr/>
              <a:t>‹#›</a:t>
            </a:fld>
            <a:endParaRPr lang="en-US"/>
          </a:p>
        </p:txBody>
      </p:sp>
      <p:sp>
        <p:nvSpPr>
          <p:cNvPr id="30" name="textruta 24">
            <a:extLst>
              <a:ext uri="{FF2B5EF4-FFF2-40B4-BE49-F238E27FC236}">
                <a16:creationId xmlns:a16="http://schemas.microsoft.com/office/drawing/2014/main" id="{2263BE6B-DBE8-2144-BFF4-7A82555B8482}"/>
              </a:ext>
            </a:extLst>
          </p:cNvPr>
          <p:cNvSpPr txBox="1"/>
          <p:nvPr userDrawn="1"/>
        </p:nvSpPr>
        <p:spPr>
          <a:xfrm>
            <a:off x="12395260" y="0"/>
            <a:ext cx="1681523" cy="1892826"/>
          </a:xfrm>
          <a:prstGeom prst="rect">
            <a:avLst/>
          </a:prstGeom>
          <a:solidFill>
            <a:schemeClr val="tx1"/>
          </a:solidFill>
          <a:effectLst/>
        </p:spPr>
        <p:txBody>
          <a:bodyPr wrap="square" rtlCol="0" anchor="ctr" anchorCtr="0">
            <a:spAutoFit/>
          </a:bodyPr>
          <a:lstStyle/>
          <a:p>
            <a:pPr algn="ctr"/>
            <a:r>
              <a:rPr lang="en-US" sz="900" baseline="0" noProof="0" dirty="0">
                <a:solidFill>
                  <a:schemeClr val="bg1">
                    <a:lumMod val="65000"/>
                    <a:lumOff val="35000"/>
                  </a:schemeClr>
                </a:solidFill>
                <a:latin typeface="+mn-lt"/>
                <a:cs typeface="Arial" panose="020B0604020202020204" pitchFamily="34" charset="0"/>
              </a:rPr>
              <a:t>To change from </a:t>
            </a:r>
            <a:r>
              <a:rPr lang="en-US" sz="900" b="1" baseline="0" noProof="0" dirty="0">
                <a:solidFill>
                  <a:schemeClr val="bg1">
                    <a:lumMod val="65000"/>
                    <a:lumOff val="35000"/>
                  </a:schemeClr>
                </a:solidFill>
                <a:latin typeface="+mn-lt"/>
                <a:cs typeface="Arial" panose="020B0604020202020204" pitchFamily="34" charset="0"/>
              </a:rPr>
              <a:t>headline</a:t>
            </a:r>
            <a:r>
              <a:rPr lang="en-US" sz="900" baseline="0" noProof="0" dirty="0">
                <a:solidFill>
                  <a:schemeClr val="bg1">
                    <a:lumMod val="65000"/>
                    <a:lumOff val="35000"/>
                  </a:schemeClr>
                </a:solidFill>
                <a:latin typeface="+mn-lt"/>
                <a:cs typeface="Arial" panose="020B0604020202020204" pitchFamily="34" charset="0"/>
              </a:rPr>
              <a:t> to </a:t>
            </a:r>
            <a:r>
              <a:rPr lang="en-US" sz="900" b="1" baseline="0" noProof="0" dirty="0">
                <a:solidFill>
                  <a:schemeClr val="bg1">
                    <a:lumMod val="65000"/>
                    <a:lumOff val="35000"/>
                  </a:schemeClr>
                </a:solidFill>
                <a:latin typeface="+mn-lt"/>
                <a:cs typeface="Arial" panose="020B0604020202020204" pitchFamily="34" charset="0"/>
              </a:rPr>
              <a:t>body text on the textbox by the icon </a:t>
            </a:r>
            <a:r>
              <a:rPr lang="en-US" sz="900" baseline="0" noProof="0" dirty="0">
                <a:solidFill>
                  <a:schemeClr val="bg1">
                    <a:lumMod val="65000"/>
                    <a:lumOff val="35000"/>
                  </a:schemeClr>
                </a:solidFill>
                <a:latin typeface="+mn-lt"/>
                <a:cs typeface="Arial" panose="020B0604020202020204" pitchFamily="34" charset="0"/>
              </a:rPr>
              <a:t>or to </a:t>
            </a:r>
            <a:r>
              <a:rPr lang="en-US" sz="900" b="1" baseline="0" noProof="0" dirty="0">
                <a:solidFill>
                  <a:schemeClr val="bg1">
                    <a:lumMod val="65000"/>
                    <a:lumOff val="35000"/>
                  </a:schemeClr>
                </a:solidFill>
                <a:latin typeface="+mn-lt"/>
                <a:cs typeface="Arial" panose="020B0604020202020204" pitchFamily="34" charset="0"/>
              </a:rPr>
              <a:t>use bullets</a:t>
            </a:r>
            <a:r>
              <a:rPr lang="en-US" sz="900" baseline="0" noProof="0" dirty="0">
                <a:solidFill>
                  <a:schemeClr val="bg1">
                    <a:lumMod val="65000"/>
                    <a:lumOff val="35000"/>
                  </a:schemeClr>
                </a:solidFill>
                <a:latin typeface="+mn-lt"/>
                <a:cs typeface="Arial" panose="020B0604020202020204" pitchFamily="34" charset="0"/>
              </a:rPr>
              <a:t>, press </a:t>
            </a:r>
            <a:r>
              <a:rPr lang="en-US" sz="900" b="1" baseline="0" noProof="0" dirty="0">
                <a:solidFill>
                  <a:schemeClr val="bg1">
                    <a:lumMod val="65000"/>
                    <a:lumOff val="35000"/>
                  </a:schemeClr>
                </a:solidFill>
                <a:latin typeface="+mn-lt"/>
                <a:cs typeface="Arial" panose="020B0604020202020204" pitchFamily="34" charset="0"/>
              </a:rPr>
              <a:t>enter/return </a:t>
            </a:r>
            <a:r>
              <a:rPr lang="en-US" sz="900" baseline="0" noProof="0" dirty="0">
                <a:solidFill>
                  <a:schemeClr val="bg1">
                    <a:lumMod val="65000"/>
                    <a:lumOff val="35000"/>
                  </a:schemeClr>
                </a:solidFill>
                <a:latin typeface="+mn-lt"/>
                <a:cs typeface="Arial" panose="020B0604020202020204" pitchFamily="34" charset="0"/>
              </a:rPr>
              <a:t>after your headline then use this function toggle to body text.</a:t>
            </a:r>
          </a:p>
          <a:p>
            <a:pPr algn="ctr"/>
            <a:endParaRPr lang="en-US" sz="900" baseline="0" noProof="0" dirty="0">
              <a:solidFill>
                <a:schemeClr val="bg1">
                  <a:lumMod val="65000"/>
                  <a:lumOff val="35000"/>
                </a:schemeClr>
              </a:solidFill>
              <a:latin typeface="+mn-lt"/>
              <a:cs typeface="Arial" panose="020B0604020202020204" pitchFamily="34" charset="0"/>
            </a:endParaRPr>
          </a:p>
          <a:p>
            <a:pPr algn="ctr"/>
            <a:endParaRPr lang="en-US" sz="900" baseline="0" noProof="0" dirty="0">
              <a:solidFill>
                <a:schemeClr val="bg1">
                  <a:lumMod val="65000"/>
                  <a:lumOff val="35000"/>
                </a:schemeClr>
              </a:solidFill>
              <a:latin typeface="+mn-lt"/>
              <a:cs typeface="Arial" panose="020B0604020202020204" pitchFamily="34" charset="0"/>
            </a:endParaRPr>
          </a:p>
          <a:p>
            <a:pPr algn="ctr"/>
            <a:endParaRPr lang="en-US" sz="900" baseline="0" noProof="0" dirty="0">
              <a:solidFill>
                <a:schemeClr val="bg1">
                  <a:lumMod val="65000"/>
                  <a:lumOff val="35000"/>
                </a:schemeClr>
              </a:solidFill>
              <a:latin typeface="+mn-lt"/>
              <a:cs typeface="Arial" panose="020B0604020202020204" pitchFamily="34" charset="0"/>
            </a:endParaRPr>
          </a:p>
          <a:p>
            <a:pPr algn="ctr"/>
            <a:endParaRPr lang="en-US" sz="900" baseline="0" noProof="0" dirty="0">
              <a:solidFill>
                <a:schemeClr val="bg1">
                  <a:lumMod val="65000"/>
                  <a:lumOff val="35000"/>
                </a:schemeClr>
              </a:solidFill>
              <a:latin typeface="+mn-lt"/>
              <a:cs typeface="Arial" panose="020B0604020202020204" pitchFamily="34" charset="0"/>
            </a:endParaRPr>
          </a:p>
          <a:p>
            <a:pPr algn="ctr"/>
            <a:endParaRPr lang="en-US" sz="900" baseline="0" noProof="0" dirty="0">
              <a:solidFill>
                <a:schemeClr val="bg1">
                  <a:lumMod val="65000"/>
                  <a:lumOff val="35000"/>
                </a:schemeClr>
              </a:solidFill>
              <a:latin typeface="+mn-lt"/>
              <a:cs typeface="Arial" panose="020B0604020202020204" pitchFamily="34" charset="0"/>
            </a:endParaRPr>
          </a:p>
          <a:p>
            <a:pPr algn="ctr"/>
            <a:endParaRPr lang="en-US" sz="900" baseline="0" noProof="0" dirty="0">
              <a:solidFill>
                <a:schemeClr val="bg1">
                  <a:lumMod val="65000"/>
                  <a:lumOff val="35000"/>
                </a:schemeClr>
              </a:solidFill>
              <a:latin typeface="+mn-lt"/>
              <a:cs typeface="Arial" panose="020B0604020202020204" pitchFamily="34" charset="0"/>
            </a:endParaRPr>
          </a:p>
          <a:p>
            <a:pPr algn="ctr"/>
            <a:endParaRPr lang="en-US" sz="900" baseline="0" noProof="0" dirty="0">
              <a:solidFill>
                <a:schemeClr val="bg1">
                  <a:lumMod val="65000"/>
                  <a:lumOff val="35000"/>
                </a:schemeClr>
              </a:solidFill>
              <a:latin typeface="+mn-lt"/>
              <a:cs typeface="Arial" panose="020B0604020202020204" pitchFamily="34" charset="0"/>
            </a:endParaRPr>
          </a:p>
        </p:txBody>
      </p:sp>
      <p:pic>
        <p:nvPicPr>
          <p:cNvPr id="31" name="Picture 9">
            <a:extLst>
              <a:ext uri="{FF2B5EF4-FFF2-40B4-BE49-F238E27FC236}">
                <a16:creationId xmlns:a16="http://schemas.microsoft.com/office/drawing/2014/main" id="{E88E9015-6542-9943-8475-918EA370530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
          <a:stretch/>
        </p:blipFill>
        <p:spPr>
          <a:xfrm>
            <a:off x="12522649" y="1037299"/>
            <a:ext cx="1422121" cy="721417"/>
          </a:xfrm>
          <a:prstGeom prst="rect">
            <a:avLst/>
          </a:prstGeom>
          <a:ln w="9525">
            <a:solidFill>
              <a:schemeClr val="tx2"/>
            </a:solidFill>
          </a:ln>
        </p:spPr>
      </p:pic>
      <p:sp>
        <p:nvSpPr>
          <p:cNvPr id="32" name="Oval 4">
            <a:extLst>
              <a:ext uri="{FF2B5EF4-FFF2-40B4-BE49-F238E27FC236}">
                <a16:creationId xmlns:a16="http://schemas.microsoft.com/office/drawing/2014/main" id="{6DECF5C4-EAE9-7B4C-BC70-78C468298771}"/>
              </a:ext>
            </a:extLst>
          </p:cNvPr>
          <p:cNvSpPr/>
          <p:nvPr userDrawn="1"/>
        </p:nvSpPr>
        <p:spPr>
          <a:xfrm>
            <a:off x="13194299" y="1260596"/>
            <a:ext cx="282818" cy="28281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latin typeface="+mn-lt"/>
            </a:endParaRPr>
          </a:p>
        </p:txBody>
      </p:sp>
      <p:cxnSp>
        <p:nvCxnSpPr>
          <p:cNvPr id="37" name="Connector: Elbow 131">
            <a:extLst>
              <a:ext uri="{FF2B5EF4-FFF2-40B4-BE49-F238E27FC236}">
                <a16:creationId xmlns:a16="http://schemas.microsoft.com/office/drawing/2014/main" id="{0094DDC0-BA55-964B-9FCC-B8B23309AB29}"/>
              </a:ext>
            </a:extLst>
          </p:cNvPr>
          <p:cNvCxnSpPr>
            <a:cxnSpLocks/>
            <a:endCxn id="32" idx="0"/>
          </p:cNvCxnSpPr>
          <p:nvPr userDrawn="1"/>
        </p:nvCxnSpPr>
        <p:spPr>
          <a:xfrm rot="5400000">
            <a:off x="13324711" y="988776"/>
            <a:ext cx="282818" cy="260823"/>
          </a:xfrm>
          <a:prstGeom prst="bentConnector3">
            <a:avLst>
              <a:gd name="adj1" fmla="val 50000"/>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 Placeholder 4">
            <a:extLst>
              <a:ext uri="{FF2B5EF4-FFF2-40B4-BE49-F238E27FC236}">
                <a16:creationId xmlns:a16="http://schemas.microsoft.com/office/drawing/2014/main" id="{A58A8633-CD9B-2644-8816-C9A085ABBA57}"/>
              </a:ext>
            </a:extLst>
          </p:cNvPr>
          <p:cNvSpPr>
            <a:spLocks noGrp="1"/>
          </p:cNvSpPr>
          <p:nvPr>
            <p:ph type="body" sz="quarter" idx="34" hasCustomPrompt="1"/>
          </p:nvPr>
        </p:nvSpPr>
        <p:spPr>
          <a:xfrm rot="5400000">
            <a:off x="10901730" y="803644"/>
            <a:ext cx="2093913" cy="486626"/>
          </a:xfrm>
        </p:spPr>
        <p:txBody>
          <a:bodyPr lIns="180000" tIns="180000" rIns="0" bIns="180000" anchor="ctr">
            <a:spAutoFit/>
          </a:bodyPr>
          <a:lstStyle>
            <a:lvl1pPr marL="6350" indent="0" algn="l">
              <a:buNone/>
              <a:defRPr sz="800">
                <a:solidFill>
                  <a:schemeClr val="tx1"/>
                </a:solidFill>
              </a:defRPr>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2769315285"/>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 Text Chart Image">
    <p:bg>
      <p:bgRef idx="1001">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A52AA6-685E-D741-94FC-09D0D87EA35C}"/>
              </a:ext>
            </a:extLst>
          </p:cNvPr>
          <p:cNvSpPr/>
          <p:nvPr userDrawn="1"/>
        </p:nvSpPr>
        <p:spPr>
          <a:xfrm>
            <a:off x="0" y="0"/>
            <a:ext cx="4057651" cy="685800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Picture Placeholder 10">
            <a:extLst>
              <a:ext uri="{FF2B5EF4-FFF2-40B4-BE49-F238E27FC236}">
                <a16:creationId xmlns:a16="http://schemas.microsoft.com/office/drawing/2014/main" id="{83718FC5-379A-3343-904E-06A5A117D84C}"/>
              </a:ext>
            </a:extLst>
          </p:cNvPr>
          <p:cNvSpPr>
            <a:spLocks noGrp="1"/>
          </p:cNvSpPr>
          <p:nvPr>
            <p:ph type="pic" sz="quarter" idx="18" hasCustomPrompt="1"/>
          </p:nvPr>
        </p:nvSpPr>
        <p:spPr>
          <a:xfrm>
            <a:off x="4057651" y="0"/>
            <a:ext cx="8132760"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bg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grpSp>
        <p:nvGrpSpPr>
          <p:cNvPr id="21" name="Grupp 32">
            <a:extLst>
              <a:ext uri="{FF2B5EF4-FFF2-40B4-BE49-F238E27FC236}">
                <a16:creationId xmlns:a16="http://schemas.microsoft.com/office/drawing/2014/main" id="{CF6F4381-F814-DC49-BAE8-DA80AFFD9E68}"/>
              </a:ext>
            </a:extLst>
          </p:cNvPr>
          <p:cNvGrpSpPr/>
          <p:nvPr userDrawn="1"/>
        </p:nvGrpSpPr>
        <p:grpSpPr>
          <a:xfrm>
            <a:off x="576140" y="6451484"/>
            <a:ext cx="615478" cy="91194"/>
            <a:chOff x="576140" y="6451484"/>
            <a:chExt cx="615478" cy="91194"/>
          </a:xfrm>
          <a:solidFill>
            <a:schemeClr val="bg2"/>
          </a:solidFill>
        </p:grpSpPr>
        <p:sp>
          <p:nvSpPr>
            <p:cNvPr id="22" name="Bild 2">
              <a:extLst>
                <a:ext uri="{FF2B5EF4-FFF2-40B4-BE49-F238E27FC236}">
                  <a16:creationId xmlns:a16="http://schemas.microsoft.com/office/drawing/2014/main" id="{62E9B87D-A5ED-B24D-896A-D5B9B26AB281}"/>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bg2"/>
                </a:solidFill>
              </a:endParaRPr>
            </a:p>
          </p:txBody>
        </p:sp>
        <p:sp>
          <p:nvSpPr>
            <p:cNvPr id="23" name="Bild 2">
              <a:extLst>
                <a:ext uri="{FF2B5EF4-FFF2-40B4-BE49-F238E27FC236}">
                  <a16:creationId xmlns:a16="http://schemas.microsoft.com/office/drawing/2014/main" id="{A0B698E7-BE43-3549-8D56-915B3552259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bg2"/>
                </a:solidFill>
              </a:endParaRPr>
            </a:p>
          </p:txBody>
        </p:sp>
        <p:sp>
          <p:nvSpPr>
            <p:cNvPr id="24" name="Bild 2">
              <a:extLst>
                <a:ext uri="{FF2B5EF4-FFF2-40B4-BE49-F238E27FC236}">
                  <a16:creationId xmlns:a16="http://schemas.microsoft.com/office/drawing/2014/main" id="{AE8F0FFE-43AD-8B46-AD52-5AAAB3A7E141}"/>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bg2"/>
                </a:solidFill>
              </a:endParaRPr>
            </a:p>
          </p:txBody>
        </p:sp>
        <p:sp>
          <p:nvSpPr>
            <p:cNvPr id="33" name="Bild 2">
              <a:extLst>
                <a:ext uri="{FF2B5EF4-FFF2-40B4-BE49-F238E27FC236}">
                  <a16:creationId xmlns:a16="http://schemas.microsoft.com/office/drawing/2014/main" id="{F449D80C-39D5-B049-8099-1AB0DFB21C56}"/>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bg2"/>
                </a:solidFill>
              </a:endParaRPr>
            </a:p>
          </p:txBody>
        </p:sp>
        <p:sp>
          <p:nvSpPr>
            <p:cNvPr id="34" name="Bild 2">
              <a:extLst>
                <a:ext uri="{FF2B5EF4-FFF2-40B4-BE49-F238E27FC236}">
                  <a16:creationId xmlns:a16="http://schemas.microsoft.com/office/drawing/2014/main" id="{20D2215C-82C7-5E49-AD19-A866B46120D1}"/>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bg2"/>
                </a:solidFill>
              </a:endParaRPr>
            </a:p>
          </p:txBody>
        </p:sp>
        <p:sp>
          <p:nvSpPr>
            <p:cNvPr id="35" name="Bild 2">
              <a:extLst>
                <a:ext uri="{FF2B5EF4-FFF2-40B4-BE49-F238E27FC236}">
                  <a16:creationId xmlns:a16="http://schemas.microsoft.com/office/drawing/2014/main" id="{70CBD1E9-7FEE-9349-9D43-444D469EBEE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bg2"/>
                </a:solidFill>
              </a:endParaRPr>
            </a:p>
          </p:txBody>
        </p:sp>
        <p:sp>
          <p:nvSpPr>
            <p:cNvPr id="36" name="Bild 2">
              <a:extLst>
                <a:ext uri="{FF2B5EF4-FFF2-40B4-BE49-F238E27FC236}">
                  <a16:creationId xmlns:a16="http://schemas.microsoft.com/office/drawing/2014/main" id="{2BE0EC2B-5FD2-9449-827A-76C703008BD0}"/>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bg2"/>
                </a:solidFill>
              </a:endParaRPr>
            </a:p>
          </p:txBody>
        </p:sp>
      </p:grpSp>
      <p:sp>
        <p:nvSpPr>
          <p:cNvPr id="9" name="Chart Placeholder 8">
            <a:extLst>
              <a:ext uri="{FF2B5EF4-FFF2-40B4-BE49-F238E27FC236}">
                <a16:creationId xmlns:a16="http://schemas.microsoft.com/office/drawing/2014/main" id="{24D8D89D-9C5F-BF4B-912F-76A7A44AB335}"/>
              </a:ext>
            </a:extLst>
          </p:cNvPr>
          <p:cNvSpPr>
            <a:spLocks noGrp="1"/>
          </p:cNvSpPr>
          <p:nvPr>
            <p:ph type="chart" sz="quarter" idx="33" hasCustomPrompt="1"/>
          </p:nvPr>
        </p:nvSpPr>
        <p:spPr>
          <a:xfrm>
            <a:off x="5562626" y="1200392"/>
            <a:ext cx="4823891" cy="4424545"/>
          </a:xfrm>
        </p:spPr>
        <p:txBody>
          <a:bodyPr/>
          <a:lstStyle>
            <a:lvl1pPr marL="12700" indent="0" algn="ctr">
              <a:buNone/>
              <a:defRPr sz="1300">
                <a:solidFill>
                  <a:schemeClr val="bg2"/>
                </a:solidFill>
              </a:defRPr>
            </a:lvl1pPr>
          </a:lstStyle>
          <a:p>
            <a:r>
              <a:rPr lang="en-US" noProof="0"/>
              <a:t>Click to add chart</a:t>
            </a:r>
          </a:p>
        </p:txBody>
      </p:sp>
      <p:sp>
        <p:nvSpPr>
          <p:cNvPr id="25" name="Text Placeholder 18">
            <a:extLst>
              <a:ext uri="{FF2B5EF4-FFF2-40B4-BE49-F238E27FC236}">
                <a16:creationId xmlns:a16="http://schemas.microsoft.com/office/drawing/2014/main" id="{357E8C07-E7DB-4B47-A006-2F90A89E262C}"/>
              </a:ext>
            </a:extLst>
          </p:cNvPr>
          <p:cNvSpPr>
            <a:spLocks noGrp="1"/>
          </p:cNvSpPr>
          <p:nvPr>
            <p:ph type="body" sz="quarter" idx="14" hasCustomPrompt="1"/>
          </p:nvPr>
        </p:nvSpPr>
        <p:spPr>
          <a:xfrm>
            <a:off x="576000" y="731027"/>
            <a:ext cx="3161113" cy="1365942"/>
          </a:xfrm>
          <a:prstGeom prst="rect">
            <a:avLst/>
          </a:prstGeom>
        </p:spPr>
        <p:txBody>
          <a:bodyPr anchor="t">
            <a:noAutofit/>
          </a:bodyPr>
          <a:lstStyle>
            <a:lvl1pPr marL="0" indent="0">
              <a:lnSpc>
                <a:spcPct val="85000"/>
              </a:lnSpc>
              <a:spcBef>
                <a:spcPts val="0"/>
              </a:spcBef>
              <a:buNone/>
              <a:defRPr sz="3600" spc="40" baseline="0">
                <a:solidFill>
                  <a:schemeClr val="bg2"/>
                </a:solidFill>
              </a:defRPr>
            </a:lvl1pPr>
          </a:lstStyle>
          <a:p>
            <a:pPr lvl="0"/>
            <a:r>
              <a:rPr lang="en-US" noProof="0"/>
              <a:t>Click for a short headline of three lines</a:t>
            </a:r>
          </a:p>
        </p:txBody>
      </p:sp>
      <p:sp>
        <p:nvSpPr>
          <p:cNvPr id="18" name="Platshållare för text 11">
            <a:extLst>
              <a:ext uri="{FF2B5EF4-FFF2-40B4-BE49-F238E27FC236}">
                <a16:creationId xmlns:a16="http://schemas.microsoft.com/office/drawing/2014/main" id="{DBE4F817-848D-684D-8421-63796DD6A259}"/>
              </a:ext>
            </a:extLst>
          </p:cNvPr>
          <p:cNvSpPr>
            <a:spLocks noGrp="1"/>
          </p:cNvSpPr>
          <p:nvPr>
            <p:ph type="body" sz="quarter" idx="20" hasCustomPrompt="1"/>
          </p:nvPr>
        </p:nvSpPr>
        <p:spPr>
          <a:xfrm>
            <a:off x="576000" y="2527200"/>
            <a:ext cx="3161113" cy="360045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Click to add body text</a:t>
            </a:r>
          </a:p>
          <a:p>
            <a:pPr lvl="1"/>
            <a:r>
              <a:rPr lang="en-US" noProof="0"/>
              <a:t>Second level</a:t>
            </a:r>
          </a:p>
          <a:p>
            <a:pPr lvl="2"/>
            <a:r>
              <a:rPr lang="en-US" noProof="0"/>
              <a:t>Third level</a:t>
            </a:r>
          </a:p>
          <a:p>
            <a:pPr lvl="3"/>
            <a:r>
              <a:rPr lang="en-US" noProof="0"/>
              <a:t>Fourth level </a:t>
            </a:r>
          </a:p>
          <a:p>
            <a:pPr lvl="4"/>
            <a:r>
              <a:rPr lang="en-US" noProof="0"/>
              <a:t>Fifth level</a:t>
            </a:r>
          </a:p>
        </p:txBody>
      </p:sp>
      <p:sp>
        <p:nvSpPr>
          <p:cNvPr id="19" name="Platshållare för datum 3">
            <a:extLst>
              <a:ext uri="{FF2B5EF4-FFF2-40B4-BE49-F238E27FC236}">
                <a16:creationId xmlns:a16="http://schemas.microsoft.com/office/drawing/2014/main" id="{24DA0736-8844-004C-85CF-354AAE794A4C}"/>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bg2"/>
                </a:solidFill>
              </a:defRPr>
            </a:lvl1pPr>
          </a:lstStyle>
          <a:p>
            <a:r>
              <a:rPr lang="nb-NO"/>
              <a:t>2/02/2022</a:t>
            </a:r>
            <a:endParaRPr lang="en-US"/>
          </a:p>
        </p:txBody>
      </p:sp>
      <p:sp>
        <p:nvSpPr>
          <p:cNvPr id="20" name="Platshållare för sidfot 4">
            <a:extLst>
              <a:ext uri="{FF2B5EF4-FFF2-40B4-BE49-F238E27FC236}">
                <a16:creationId xmlns:a16="http://schemas.microsoft.com/office/drawing/2014/main" id="{4769CEE5-AF3E-524B-8F09-C312FCBEAABB}"/>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1"/>
                </a:solidFill>
              </a:defRPr>
            </a:lvl1pPr>
          </a:lstStyle>
          <a:p>
            <a:r>
              <a:rPr lang="en-US"/>
              <a:t>Go to header/footer to change text </a:t>
            </a:r>
          </a:p>
        </p:txBody>
      </p:sp>
      <p:sp>
        <p:nvSpPr>
          <p:cNvPr id="26" name="Platshållare för bildnummer 5">
            <a:extLst>
              <a:ext uri="{FF2B5EF4-FFF2-40B4-BE49-F238E27FC236}">
                <a16:creationId xmlns:a16="http://schemas.microsoft.com/office/drawing/2014/main" id="{B67366FE-B59B-EF4A-988D-55E8E992C22C}"/>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1"/>
                </a:solidFill>
              </a:defRPr>
            </a:lvl1pPr>
          </a:lstStyle>
          <a:p>
            <a:fld id="{EF8DBD5B-30F9-4F9C-AE39-E065C1AC514D}" type="slidenum">
              <a:rPr lang="en-US" smtClean="0"/>
              <a:pPr/>
              <a:t>‹#›</a:t>
            </a:fld>
            <a:endParaRPr lang="en-US"/>
          </a:p>
        </p:txBody>
      </p:sp>
      <p:sp>
        <p:nvSpPr>
          <p:cNvPr id="28" name="Text Placeholder 4">
            <a:extLst>
              <a:ext uri="{FF2B5EF4-FFF2-40B4-BE49-F238E27FC236}">
                <a16:creationId xmlns:a16="http://schemas.microsoft.com/office/drawing/2014/main" id="{0D80328E-BBEF-7140-A6A4-DD724D95A068}"/>
              </a:ext>
            </a:extLst>
          </p:cNvPr>
          <p:cNvSpPr>
            <a:spLocks noGrp="1"/>
          </p:cNvSpPr>
          <p:nvPr>
            <p:ph type="body" sz="quarter" idx="34" hasCustomPrompt="1"/>
          </p:nvPr>
        </p:nvSpPr>
        <p:spPr>
          <a:xfrm rot="5400000">
            <a:off x="10901730" y="803644"/>
            <a:ext cx="2093913" cy="486626"/>
          </a:xfrm>
        </p:spPr>
        <p:txBody>
          <a:bodyPr lIns="180000" tIns="180000" rIns="0" bIns="180000" anchor="ctr">
            <a:spAutoFit/>
          </a:bodyPr>
          <a:lstStyle>
            <a:lvl1pPr marL="6350" indent="0" algn="l">
              <a:buNone/>
              <a:defRPr sz="800">
                <a:solidFill>
                  <a:schemeClr val="tx1"/>
                </a:solidFill>
              </a:defRPr>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2202226643"/>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 Text Chart Image Three Columns ">
    <p:bg>
      <p:bgPr>
        <a:solidFill>
          <a:schemeClr val="tx1"/>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D45A29B0-4F3D-6744-8612-D07AA5FC7EB7}"/>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bg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9" name="Chart Placeholder 8">
            <a:extLst>
              <a:ext uri="{FF2B5EF4-FFF2-40B4-BE49-F238E27FC236}">
                <a16:creationId xmlns:a16="http://schemas.microsoft.com/office/drawing/2014/main" id="{24D8D89D-9C5F-BF4B-912F-76A7A44AB335}"/>
              </a:ext>
            </a:extLst>
          </p:cNvPr>
          <p:cNvSpPr>
            <a:spLocks noGrp="1"/>
          </p:cNvSpPr>
          <p:nvPr>
            <p:ph type="chart" sz="quarter" idx="33" hasCustomPrompt="1"/>
          </p:nvPr>
        </p:nvSpPr>
        <p:spPr>
          <a:xfrm>
            <a:off x="576263" y="1744190"/>
            <a:ext cx="3481387" cy="2627962"/>
          </a:xfrm>
        </p:spPr>
        <p:txBody>
          <a:bodyPr/>
          <a:lstStyle>
            <a:lvl1pPr marL="12700" indent="0" algn="ctr">
              <a:buNone/>
              <a:defRPr sz="1300">
                <a:solidFill>
                  <a:schemeClr val="bg2"/>
                </a:solidFill>
              </a:defRPr>
            </a:lvl1pPr>
          </a:lstStyle>
          <a:p>
            <a:r>
              <a:rPr lang="en-US" noProof="0"/>
              <a:t>Click to add chart</a:t>
            </a:r>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31027"/>
            <a:ext cx="11039738" cy="421117"/>
          </a:xfrm>
          <a:prstGeom prst="rect">
            <a:avLst/>
          </a:prstGeom>
        </p:spPr>
        <p:txBody>
          <a:bodyPr anchor="t">
            <a:noAutofit/>
          </a:bodyPr>
          <a:lstStyle>
            <a:lvl1pPr marL="0" indent="0">
              <a:lnSpc>
                <a:spcPct val="85000"/>
              </a:lnSpc>
              <a:spcBef>
                <a:spcPts val="0"/>
              </a:spcBef>
              <a:buNone/>
              <a:defRPr sz="3600" spc="40" baseline="0">
                <a:solidFill>
                  <a:schemeClr val="tx1"/>
                </a:solidFill>
              </a:defRPr>
            </a:lvl1pPr>
          </a:lstStyle>
          <a:p>
            <a:pPr lvl="0"/>
            <a:r>
              <a:rPr lang="en-US" noProof="0"/>
              <a:t>Click for a short headline of one line</a:t>
            </a:r>
          </a:p>
        </p:txBody>
      </p:sp>
      <p:sp>
        <p:nvSpPr>
          <p:cNvPr id="28" name="Text Placeholder 7">
            <a:extLst>
              <a:ext uri="{FF2B5EF4-FFF2-40B4-BE49-F238E27FC236}">
                <a16:creationId xmlns:a16="http://schemas.microsoft.com/office/drawing/2014/main" id="{9AFC5A01-2CE1-3843-B90A-FAF0804C9EB4}"/>
              </a:ext>
            </a:extLst>
          </p:cNvPr>
          <p:cNvSpPr>
            <a:spLocks noGrp="1"/>
          </p:cNvSpPr>
          <p:nvPr>
            <p:ph type="body" sz="quarter" idx="32" hasCustomPrompt="1"/>
          </p:nvPr>
        </p:nvSpPr>
        <p:spPr>
          <a:xfrm>
            <a:off x="576000" y="4546800"/>
            <a:ext cx="3481650" cy="844550"/>
          </a:xfrm>
        </p:spPr>
        <p:txBody>
          <a:bodyPr/>
          <a:lstStyle>
            <a:lvl1pPr marL="0" indent="0" algn="ctr">
              <a:lnSpc>
                <a:spcPct val="100000"/>
              </a:lnSpc>
              <a:spcBef>
                <a:spcPts val="0"/>
              </a:spcBef>
              <a:spcAft>
                <a:spcPts val="800"/>
              </a:spcAft>
              <a:buNone/>
              <a:defRPr sz="1800" b="1" spc="40" baseline="0">
                <a:solidFill>
                  <a:schemeClr val="tx1"/>
                </a:solidFill>
              </a:defRPr>
            </a:lvl1pPr>
            <a:lvl2pPr marL="0" indent="0" algn="ctr">
              <a:lnSpc>
                <a:spcPct val="100000"/>
              </a:lnSpc>
              <a:spcBef>
                <a:spcPts val="0"/>
              </a:spcBef>
              <a:spcAft>
                <a:spcPts val="600"/>
              </a:spcAft>
              <a:buNone/>
              <a:defRPr sz="1600" spc="40" baseline="0">
                <a:solidFill>
                  <a:schemeClr val="tx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US" noProof="0"/>
              <a:t>Click to add text</a:t>
            </a:r>
          </a:p>
          <a:p>
            <a:pPr lvl="1"/>
            <a:r>
              <a:rPr lang="en-US" noProof="0"/>
              <a:t>Second level</a:t>
            </a:r>
          </a:p>
        </p:txBody>
      </p:sp>
      <p:sp>
        <p:nvSpPr>
          <p:cNvPr id="29" name="Chart Placeholder 8">
            <a:extLst>
              <a:ext uri="{FF2B5EF4-FFF2-40B4-BE49-F238E27FC236}">
                <a16:creationId xmlns:a16="http://schemas.microsoft.com/office/drawing/2014/main" id="{72F43D24-E411-A945-9505-57F5F3934E9B}"/>
              </a:ext>
            </a:extLst>
          </p:cNvPr>
          <p:cNvSpPr>
            <a:spLocks noGrp="1"/>
          </p:cNvSpPr>
          <p:nvPr>
            <p:ph type="chart" sz="quarter" idx="34" hasCustomPrompt="1"/>
          </p:nvPr>
        </p:nvSpPr>
        <p:spPr>
          <a:xfrm>
            <a:off x="4353132" y="1744190"/>
            <a:ext cx="3481387" cy="2627962"/>
          </a:xfrm>
        </p:spPr>
        <p:txBody>
          <a:bodyPr/>
          <a:lstStyle>
            <a:lvl1pPr marL="12700" indent="0" algn="ctr">
              <a:buNone/>
              <a:defRPr sz="1300">
                <a:solidFill>
                  <a:schemeClr val="bg2"/>
                </a:solidFill>
              </a:defRPr>
            </a:lvl1pPr>
          </a:lstStyle>
          <a:p>
            <a:r>
              <a:rPr lang="en-US" noProof="0"/>
              <a:t>Click to add chart</a:t>
            </a:r>
          </a:p>
        </p:txBody>
      </p:sp>
      <p:sp>
        <p:nvSpPr>
          <p:cNvPr id="30" name="Text Placeholder 7">
            <a:extLst>
              <a:ext uri="{FF2B5EF4-FFF2-40B4-BE49-F238E27FC236}">
                <a16:creationId xmlns:a16="http://schemas.microsoft.com/office/drawing/2014/main" id="{14E86413-0724-2540-BCE2-3995B7047F65}"/>
              </a:ext>
            </a:extLst>
          </p:cNvPr>
          <p:cNvSpPr>
            <a:spLocks noGrp="1"/>
          </p:cNvSpPr>
          <p:nvPr>
            <p:ph type="body" sz="quarter" idx="35" hasCustomPrompt="1"/>
          </p:nvPr>
        </p:nvSpPr>
        <p:spPr>
          <a:xfrm>
            <a:off x="4352869" y="4546800"/>
            <a:ext cx="3481650" cy="844550"/>
          </a:xfrm>
        </p:spPr>
        <p:txBody>
          <a:bodyPr/>
          <a:lstStyle>
            <a:lvl1pPr marL="0" indent="0" algn="ctr">
              <a:lnSpc>
                <a:spcPct val="100000"/>
              </a:lnSpc>
              <a:spcBef>
                <a:spcPts val="0"/>
              </a:spcBef>
              <a:spcAft>
                <a:spcPts val="800"/>
              </a:spcAft>
              <a:buNone/>
              <a:defRPr sz="1800" b="1" spc="40" baseline="0">
                <a:solidFill>
                  <a:schemeClr val="tx1"/>
                </a:solidFill>
              </a:defRPr>
            </a:lvl1pPr>
            <a:lvl2pPr marL="0" indent="0" algn="ctr">
              <a:lnSpc>
                <a:spcPct val="100000"/>
              </a:lnSpc>
              <a:spcBef>
                <a:spcPts val="0"/>
              </a:spcBef>
              <a:spcAft>
                <a:spcPts val="600"/>
              </a:spcAft>
              <a:buNone/>
              <a:defRPr sz="1600" spc="40" baseline="0">
                <a:solidFill>
                  <a:schemeClr val="tx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US" noProof="0"/>
              <a:t>Click to add text</a:t>
            </a:r>
          </a:p>
          <a:p>
            <a:pPr lvl="1"/>
            <a:r>
              <a:rPr lang="en-US" noProof="0"/>
              <a:t>Second level</a:t>
            </a:r>
          </a:p>
        </p:txBody>
      </p:sp>
      <p:sp>
        <p:nvSpPr>
          <p:cNvPr id="31" name="Chart Placeholder 8">
            <a:extLst>
              <a:ext uri="{FF2B5EF4-FFF2-40B4-BE49-F238E27FC236}">
                <a16:creationId xmlns:a16="http://schemas.microsoft.com/office/drawing/2014/main" id="{5CCBAE0B-F5C6-B440-9BC0-04285EBC38D9}"/>
              </a:ext>
            </a:extLst>
          </p:cNvPr>
          <p:cNvSpPr>
            <a:spLocks noGrp="1"/>
          </p:cNvSpPr>
          <p:nvPr>
            <p:ph type="chart" sz="quarter" idx="36" hasCustomPrompt="1"/>
          </p:nvPr>
        </p:nvSpPr>
        <p:spPr>
          <a:xfrm>
            <a:off x="8143254" y="1744190"/>
            <a:ext cx="3481387" cy="2627962"/>
          </a:xfrm>
        </p:spPr>
        <p:txBody>
          <a:bodyPr/>
          <a:lstStyle>
            <a:lvl1pPr marL="12700" indent="0" algn="ctr">
              <a:buNone/>
              <a:defRPr sz="1300">
                <a:solidFill>
                  <a:schemeClr val="bg2"/>
                </a:solidFill>
              </a:defRPr>
            </a:lvl1pPr>
          </a:lstStyle>
          <a:p>
            <a:r>
              <a:rPr lang="en-US" noProof="0"/>
              <a:t>Click to add chart</a:t>
            </a:r>
          </a:p>
        </p:txBody>
      </p:sp>
      <p:sp>
        <p:nvSpPr>
          <p:cNvPr id="32" name="Text Placeholder 7">
            <a:extLst>
              <a:ext uri="{FF2B5EF4-FFF2-40B4-BE49-F238E27FC236}">
                <a16:creationId xmlns:a16="http://schemas.microsoft.com/office/drawing/2014/main" id="{A435FA06-C1B7-554E-B0E3-F6B929DF3951}"/>
              </a:ext>
            </a:extLst>
          </p:cNvPr>
          <p:cNvSpPr>
            <a:spLocks noGrp="1"/>
          </p:cNvSpPr>
          <p:nvPr>
            <p:ph type="body" sz="quarter" idx="37" hasCustomPrompt="1"/>
          </p:nvPr>
        </p:nvSpPr>
        <p:spPr>
          <a:xfrm>
            <a:off x="8142991" y="4546800"/>
            <a:ext cx="3481650" cy="844550"/>
          </a:xfrm>
        </p:spPr>
        <p:txBody>
          <a:bodyPr/>
          <a:lstStyle>
            <a:lvl1pPr marL="0" indent="0" algn="ctr">
              <a:lnSpc>
                <a:spcPct val="100000"/>
              </a:lnSpc>
              <a:spcBef>
                <a:spcPts val="0"/>
              </a:spcBef>
              <a:spcAft>
                <a:spcPts val="800"/>
              </a:spcAft>
              <a:buNone/>
              <a:defRPr sz="1800" b="1" spc="40" baseline="0">
                <a:solidFill>
                  <a:schemeClr val="tx1"/>
                </a:solidFill>
              </a:defRPr>
            </a:lvl1pPr>
            <a:lvl2pPr marL="0" indent="0" algn="ctr">
              <a:lnSpc>
                <a:spcPct val="100000"/>
              </a:lnSpc>
              <a:spcBef>
                <a:spcPts val="0"/>
              </a:spcBef>
              <a:spcAft>
                <a:spcPts val="600"/>
              </a:spcAft>
              <a:buNone/>
              <a:defRPr sz="1600" spc="40" baseline="0">
                <a:solidFill>
                  <a:schemeClr val="tx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US" noProof="0"/>
              <a:t>Click to add text</a:t>
            </a:r>
          </a:p>
          <a:p>
            <a:pPr lvl="1"/>
            <a:r>
              <a:rPr lang="en-US" noProof="0"/>
              <a:t>Second level</a:t>
            </a:r>
          </a:p>
        </p:txBody>
      </p:sp>
      <p:sp>
        <p:nvSpPr>
          <p:cNvPr id="13" name="textruta 12">
            <a:extLst>
              <a:ext uri="{FF2B5EF4-FFF2-40B4-BE49-F238E27FC236}">
                <a16:creationId xmlns:a16="http://schemas.microsoft.com/office/drawing/2014/main" id="{63744D4E-7A14-FF4F-97C0-C9226745D29A}"/>
              </a:ext>
            </a:extLst>
          </p:cNvPr>
          <p:cNvSpPr txBox="1"/>
          <p:nvPr userDrawn="1"/>
        </p:nvSpPr>
        <p:spPr>
          <a:xfrm>
            <a:off x="12395260" y="4546800"/>
            <a:ext cx="1681523" cy="1754326"/>
          </a:xfrm>
          <a:prstGeom prst="rect">
            <a:avLst/>
          </a:prstGeom>
          <a:solidFill>
            <a:schemeClr val="tx1"/>
          </a:solidFill>
          <a:effectLst/>
        </p:spPr>
        <p:txBody>
          <a:bodyPr wrap="square" rtlCol="0" anchor="ctr" anchorCtr="0">
            <a:spAutoFit/>
          </a:bodyPr>
          <a:lstStyle/>
          <a:p>
            <a:pPr algn="ctr"/>
            <a:r>
              <a:rPr lang="en-US" sz="900" baseline="0" noProof="0">
                <a:solidFill>
                  <a:schemeClr val="bg1">
                    <a:lumMod val="65000"/>
                    <a:lumOff val="35000"/>
                  </a:schemeClr>
                </a:solidFill>
                <a:latin typeface="+mn-lt"/>
                <a:cs typeface="Arial" panose="020B0604020202020204" pitchFamily="34" charset="0"/>
              </a:rPr>
              <a:t>To change from </a:t>
            </a:r>
            <a:r>
              <a:rPr lang="en-US" sz="900" b="1" baseline="0" noProof="0">
                <a:solidFill>
                  <a:schemeClr val="bg1">
                    <a:lumMod val="65000"/>
                    <a:lumOff val="35000"/>
                  </a:schemeClr>
                </a:solidFill>
                <a:latin typeface="+mn-lt"/>
                <a:cs typeface="Arial" panose="020B0604020202020204" pitchFamily="34" charset="0"/>
              </a:rPr>
              <a:t>headline</a:t>
            </a:r>
            <a:r>
              <a:rPr lang="en-US" sz="900" baseline="0" noProof="0">
                <a:solidFill>
                  <a:schemeClr val="bg1">
                    <a:lumMod val="65000"/>
                    <a:lumOff val="35000"/>
                  </a:schemeClr>
                </a:solidFill>
                <a:latin typeface="+mn-lt"/>
                <a:cs typeface="Arial" panose="020B0604020202020204" pitchFamily="34" charset="0"/>
              </a:rPr>
              <a:t> to </a:t>
            </a:r>
            <a:r>
              <a:rPr lang="en-US" sz="900" b="1" baseline="0" noProof="0">
                <a:solidFill>
                  <a:schemeClr val="bg1">
                    <a:lumMod val="65000"/>
                    <a:lumOff val="35000"/>
                  </a:schemeClr>
                </a:solidFill>
                <a:latin typeface="+mn-lt"/>
                <a:cs typeface="Arial" panose="020B0604020202020204" pitchFamily="34" charset="0"/>
              </a:rPr>
              <a:t>body text </a:t>
            </a:r>
            <a:r>
              <a:rPr lang="en-US" sz="900" baseline="0" noProof="0">
                <a:solidFill>
                  <a:schemeClr val="bg1">
                    <a:lumMod val="65000"/>
                    <a:lumOff val="35000"/>
                  </a:schemeClr>
                </a:solidFill>
                <a:latin typeface="+mn-lt"/>
                <a:cs typeface="Arial" panose="020B0604020202020204" pitchFamily="34" charset="0"/>
              </a:rPr>
              <a:t>or to </a:t>
            </a:r>
            <a:r>
              <a:rPr lang="en-US" sz="900" b="1" baseline="0" noProof="0">
                <a:solidFill>
                  <a:schemeClr val="bg1">
                    <a:lumMod val="65000"/>
                    <a:lumOff val="35000"/>
                  </a:schemeClr>
                </a:solidFill>
                <a:latin typeface="+mn-lt"/>
                <a:cs typeface="Arial" panose="020B0604020202020204" pitchFamily="34" charset="0"/>
              </a:rPr>
              <a:t>use bullets</a:t>
            </a:r>
            <a:r>
              <a:rPr lang="en-US" sz="900" baseline="0" noProof="0">
                <a:solidFill>
                  <a:schemeClr val="bg1">
                    <a:lumMod val="65000"/>
                    <a:lumOff val="35000"/>
                  </a:schemeClr>
                </a:solidFill>
                <a:latin typeface="+mn-lt"/>
                <a:cs typeface="Arial" panose="020B0604020202020204" pitchFamily="34" charset="0"/>
              </a:rPr>
              <a:t>, press </a:t>
            </a:r>
            <a:r>
              <a:rPr lang="en-US" sz="900" b="1" baseline="0" noProof="0">
                <a:solidFill>
                  <a:schemeClr val="bg1">
                    <a:lumMod val="65000"/>
                    <a:lumOff val="35000"/>
                  </a:schemeClr>
                </a:solidFill>
                <a:latin typeface="+mn-lt"/>
                <a:cs typeface="Arial" panose="020B0604020202020204" pitchFamily="34" charset="0"/>
              </a:rPr>
              <a:t>enter/return </a:t>
            </a:r>
            <a:r>
              <a:rPr lang="en-US" sz="900" baseline="0" noProof="0">
                <a:solidFill>
                  <a:schemeClr val="bg1">
                    <a:lumMod val="65000"/>
                    <a:lumOff val="35000"/>
                  </a:schemeClr>
                </a:solidFill>
                <a:latin typeface="+mn-lt"/>
                <a:cs typeface="Arial" panose="020B0604020202020204" pitchFamily="34" charset="0"/>
              </a:rPr>
              <a:t>after your headline then use this function toggle to body text.</a:t>
            </a:r>
          </a:p>
          <a:p>
            <a:pPr algn="ctr"/>
            <a:endParaRPr lang="en-US" sz="900" baseline="0" noProof="0">
              <a:solidFill>
                <a:schemeClr val="bg1">
                  <a:lumMod val="65000"/>
                  <a:lumOff val="35000"/>
                </a:schemeClr>
              </a:solidFill>
              <a:latin typeface="+mn-lt"/>
              <a:cs typeface="Arial" panose="020B0604020202020204" pitchFamily="34" charset="0"/>
            </a:endParaRPr>
          </a:p>
          <a:p>
            <a:pPr algn="ctr"/>
            <a:endParaRPr lang="en-US" sz="900" baseline="0" noProof="0">
              <a:solidFill>
                <a:schemeClr val="bg1">
                  <a:lumMod val="65000"/>
                  <a:lumOff val="35000"/>
                </a:schemeClr>
              </a:solidFill>
              <a:latin typeface="+mn-lt"/>
              <a:cs typeface="Arial" panose="020B0604020202020204" pitchFamily="34" charset="0"/>
            </a:endParaRPr>
          </a:p>
          <a:p>
            <a:pPr algn="ctr"/>
            <a:endParaRPr lang="en-US" sz="900" baseline="0" noProof="0">
              <a:solidFill>
                <a:schemeClr val="bg1">
                  <a:lumMod val="65000"/>
                  <a:lumOff val="35000"/>
                </a:schemeClr>
              </a:solidFill>
              <a:latin typeface="+mn-lt"/>
              <a:cs typeface="Arial" panose="020B0604020202020204" pitchFamily="34" charset="0"/>
            </a:endParaRPr>
          </a:p>
          <a:p>
            <a:pPr algn="ctr"/>
            <a:endParaRPr lang="en-US" sz="900" baseline="0" noProof="0">
              <a:solidFill>
                <a:schemeClr val="bg1">
                  <a:lumMod val="65000"/>
                  <a:lumOff val="35000"/>
                </a:schemeClr>
              </a:solidFill>
              <a:latin typeface="+mn-lt"/>
              <a:cs typeface="Arial" panose="020B0604020202020204" pitchFamily="34" charset="0"/>
            </a:endParaRPr>
          </a:p>
          <a:p>
            <a:pPr algn="ctr"/>
            <a:endParaRPr lang="en-US" sz="900" baseline="0" noProof="0">
              <a:solidFill>
                <a:schemeClr val="bg1">
                  <a:lumMod val="65000"/>
                  <a:lumOff val="35000"/>
                </a:schemeClr>
              </a:solidFill>
              <a:latin typeface="+mn-lt"/>
              <a:cs typeface="Arial" panose="020B0604020202020204" pitchFamily="34" charset="0"/>
            </a:endParaRPr>
          </a:p>
          <a:p>
            <a:pPr algn="ctr"/>
            <a:endParaRPr lang="en-US" sz="900" baseline="0" noProof="0">
              <a:solidFill>
                <a:schemeClr val="bg1">
                  <a:lumMod val="65000"/>
                  <a:lumOff val="35000"/>
                </a:schemeClr>
              </a:solidFill>
              <a:latin typeface="+mn-lt"/>
              <a:cs typeface="Arial" panose="020B0604020202020204" pitchFamily="34" charset="0"/>
            </a:endParaRPr>
          </a:p>
          <a:p>
            <a:pPr algn="ctr"/>
            <a:endParaRPr lang="en-US" sz="900" baseline="0" noProof="0">
              <a:solidFill>
                <a:schemeClr val="bg1">
                  <a:lumMod val="65000"/>
                  <a:lumOff val="35000"/>
                </a:schemeClr>
              </a:solidFill>
              <a:latin typeface="+mn-lt"/>
              <a:cs typeface="Arial" panose="020B0604020202020204" pitchFamily="34" charset="0"/>
            </a:endParaRPr>
          </a:p>
        </p:txBody>
      </p:sp>
      <p:pic>
        <p:nvPicPr>
          <p:cNvPr id="14" name="Picture 9">
            <a:extLst>
              <a:ext uri="{FF2B5EF4-FFF2-40B4-BE49-F238E27FC236}">
                <a16:creationId xmlns:a16="http://schemas.microsoft.com/office/drawing/2014/main" id="{3F3058FB-111D-F94F-98E7-6D40438483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
          <a:stretch/>
        </p:blipFill>
        <p:spPr>
          <a:xfrm>
            <a:off x="12522649" y="5451009"/>
            <a:ext cx="1422121" cy="721417"/>
          </a:xfrm>
          <a:prstGeom prst="rect">
            <a:avLst/>
          </a:prstGeom>
          <a:ln w="9525">
            <a:solidFill>
              <a:schemeClr val="tx2"/>
            </a:solidFill>
          </a:ln>
        </p:spPr>
      </p:pic>
      <p:sp>
        <p:nvSpPr>
          <p:cNvPr id="15" name="Oval 4">
            <a:extLst>
              <a:ext uri="{FF2B5EF4-FFF2-40B4-BE49-F238E27FC236}">
                <a16:creationId xmlns:a16="http://schemas.microsoft.com/office/drawing/2014/main" id="{1FC2FDB8-C7B2-5948-88E5-7395C14F114A}"/>
              </a:ext>
            </a:extLst>
          </p:cNvPr>
          <p:cNvSpPr/>
          <p:nvPr userDrawn="1"/>
        </p:nvSpPr>
        <p:spPr>
          <a:xfrm>
            <a:off x="13194299" y="5674306"/>
            <a:ext cx="282818" cy="282818"/>
          </a:xfrm>
          <a:prstGeom prst="ellipse">
            <a:avLst/>
          </a:prstGeom>
          <a:solidFill>
            <a:schemeClr val="bg1">
              <a:lumMod val="9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latin typeface="+mn-lt"/>
            </a:endParaRPr>
          </a:p>
        </p:txBody>
      </p:sp>
      <p:cxnSp>
        <p:nvCxnSpPr>
          <p:cNvPr id="16" name="Connector: Elbow 131">
            <a:extLst>
              <a:ext uri="{FF2B5EF4-FFF2-40B4-BE49-F238E27FC236}">
                <a16:creationId xmlns:a16="http://schemas.microsoft.com/office/drawing/2014/main" id="{4D094D2D-E3E2-8541-9B95-68913F6FD08E}"/>
              </a:ext>
            </a:extLst>
          </p:cNvPr>
          <p:cNvCxnSpPr>
            <a:cxnSpLocks/>
            <a:endCxn id="15" idx="0"/>
          </p:cNvCxnSpPr>
          <p:nvPr userDrawn="1"/>
        </p:nvCxnSpPr>
        <p:spPr>
          <a:xfrm rot="5400000">
            <a:off x="13324711" y="5402486"/>
            <a:ext cx="282818" cy="26082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ruta 5">
            <a:extLst>
              <a:ext uri="{FF2B5EF4-FFF2-40B4-BE49-F238E27FC236}">
                <a16:creationId xmlns:a16="http://schemas.microsoft.com/office/drawing/2014/main" id="{41A9DA98-B5D5-0648-9A5D-6CF702CA3812}"/>
              </a:ext>
            </a:extLst>
          </p:cNvPr>
          <p:cNvSpPr txBox="1"/>
          <p:nvPr userDrawn="1"/>
        </p:nvSpPr>
        <p:spPr>
          <a:xfrm>
            <a:off x="12395260" y="1453483"/>
            <a:ext cx="1681523" cy="646331"/>
          </a:xfrm>
          <a:prstGeom prst="rect">
            <a:avLst/>
          </a:prstGeom>
          <a:solidFill>
            <a:schemeClr val="tx1"/>
          </a:solidFill>
          <a:effectLst/>
        </p:spPr>
        <p:txBody>
          <a:bodyPr wrap="square" rtlCol="0" anchor="ctr" anchorCtr="0">
            <a:spAutoFit/>
          </a:bodyPr>
          <a:lstStyle/>
          <a:p>
            <a:pPr algn="ctr"/>
            <a:r>
              <a:rPr lang="en-US" sz="900" baseline="0" noProof="0">
                <a:solidFill>
                  <a:schemeClr val="bg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US" sz="900" b="1" baseline="0" noProof="0">
                <a:solidFill>
                  <a:schemeClr val="bg1">
                    <a:lumMod val="65000"/>
                    <a:lumOff val="35000"/>
                  </a:schemeClr>
                </a:solidFill>
                <a:latin typeface="Arial" panose="020B0604020202020204" pitchFamily="34" charset="0"/>
                <a:cs typeface="Arial" panose="020B0604020202020204" pitchFamily="34" charset="0"/>
              </a:rPr>
              <a:t>right click the image </a:t>
            </a:r>
            <a:r>
              <a:rPr lang="en-US" sz="900" baseline="0" noProof="0">
                <a:solidFill>
                  <a:schemeClr val="bg1">
                    <a:lumMod val="65000"/>
                    <a:lumOff val="35000"/>
                  </a:schemeClr>
                </a:solidFill>
                <a:latin typeface="Arial" panose="020B0604020202020204" pitchFamily="34" charset="0"/>
                <a:cs typeface="Arial" panose="020B0604020202020204" pitchFamily="34" charset="0"/>
              </a:rPr>
              <a:t>and use – </a:t>
            </a:r>
            <a:r>
              <a:rPr lang="en-US" sz="900" b="1" noProof="0">
                <a:solidFill>
                  <a:schemeClr val="bg1">
                    <a:lumMod val="65000"/>
                    <a:lumOff val="35000"/>
                  </a:schemeClr>
                </a:solidFill>
                <a:latin typeface="Arial" panose="020B0604020202020204" pitchFamily="34" charset="0"/>
                <a:cs typeface="Arial" panose="020B0604020202020204" pitchFamily="34" charset="0"/>
              </a:rPr>
              <a:t>S</a:t>
            </a:r>
            <a:r>
              <a:rPr lang="en-US" sz="900" b="1" baseline="0" noProof="0">
                <a:solidFill>
                  <a:schemeClr val="bg1">
                    <a:lumMod val="65000"/>
                    <a:lumOff val="35000"/>
                  </a:schemeClr>
                </a:solidFill>
                <a:latin typeface="Arial" panose="020B0604020202020204" pitchFamily="34" charset="0"/>
                <a:cs typeface="Arial" panose="020B0604020202020204" pitchFamily="34" charset="0"/>
              </a:rPr>
              <a:t>end to back</a:t>
            </a:r>
          </a:p>
        </p:txBody>
      </p:sp>
      <p:sp>
        <p:nvSpPr>
          <p:cNvPr id="20" name="textruta 19">
            <a:extLst>
              <a:ext uri="{FF2B5EF4-FFF2-40B4-BE49-F238E27FC236}">
                <a16:creationId xmlns:a16="http://schemas.microsoft.com/office/drawing/2014/main" id="{52CE317C-77EC-F049-9E9A-98EBFC8D922D}"/>
              </a:ext>
            </a:extLst>
          </p:cNvPr>
          <p:cNvSpPr txBox="1"/>
          <p:nvPr userDrawn="1"/>
        </p:nvSpPr>
        <p:spPr>
          <a:xfrm>
            <a:off x="12395260" y="-12189"/>
            <a:ext cx="1681523" cy="1338828"/>
          </a:xfrm>
          <a:prstGeom prst="rect">
            <a:avLst/>
          </a:prstGeom>
          <a:solidFill>
            <a:schemeClr val="tx1"/>
          </a:solidFill>
          <a:effectLst/>
        </p:spPr>
        <p:txBody>
          <a:bodyPr wrap="square" rtlCol="0" anchor="ctr" anchorCtr="0">
            <a:spAutoFit/>
          </a:bodyPr>
          <a:lstStyle/>
          <a:p>
            <a:pPr algn="ctr"/>
            <a:r>
              <a:rPr lang="en-US" sz="900" baseline="0" noProof="0" dirty="0">
                <a:solidFill>
                  <a:schemeClr val="bg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US" sz="900" b="1" baseline="0" noProof="0" dirty="0">
                <a:solidFill>
                  <a:schemeClr val="bg1">
                    <a:lumMod val="65000"/>
                    <a:lumOff val="35000"/>
                  </a:schemeClr>
                </a:solidFill>
                <a:latin typeface="Arial" panose="020B0604020202020204" pitchFamily="34" charset="0"/>
                <a:cs typeface="Arial" panose="020B0604020202020204" pitchFamily="34" charset="0"/>
              </a:rPr>
              <a:t>Format Background </a:t>
            </a:r>
            <a:r>
              <a:rPr lang="en-US" sz="900" baseline="0" noProof="0" dirty="0">
                <a:solidFill>
                  <a:schemeClr val="bg1">
                    <a:lumMod val="65000"/>
                    <a:lumOff val="35000"/>
                  </a:schemeClr>
                </a:solidFill>
                <a:latin typeface="Arial" panose="020B0604020202020204" pitchFamily="34" charset="0"/>
                <a:cs typeface="Arial" panose="020B0604020202020204" pitchFamily="34" charset="0"/>
              </a:rPr>
              <a:t>from context menu and choose </a:t>
            </a:r>
            <a:r>
              <a:rPr lang="en-US" sz="900" b="1" baseline="0" noProof="0" dirty="0">
                <a:solidFill>
                  <a:schemeClr val="bg1">
                    <a:lumMod val="65000"/>
                    <a:lumOff val="35000"/>
                  </a:schemeClr>
                </a:solidFill>
                <a:latin typeface="Arial" panose="020B0604020202020204" pitchFamily="34" charset="0"/>
                <a:cs typeface="Arial" panose="020B0604020202020204" pitchFamily="34" charset="0"/>
              </a:rPr>
              <a:t>Solid fill</a:t>
            </a:r>
            <a:r>
              <a:rPr lang="en-US" sz="900" baseline="0" noProof="0" dirty="0">
                <a:solidFill>
                  <a:schemeClr val="bg1">
                    <a:lumMod val="65000"/>
                    <a:lumOff val="35000"/>
                  </a:schemeClr>
                </a:solidFill>
                <a:latin typeface="Arial" panose="020B0604020202020204" pitchFamily="34" charset="0"/>
                <a:cs typeface="Arial" panose="020B0604020202020204" pitchFamily="34" charset="0"/>
              </a:rPr>
              <a:t> – </a:t>
            </a:r>
            <a:r>
              <a:rPr lang="en-US" sz="900" b="1" baseline="0" noProof="0" dirty="0">
                <a:solidFill>
                  <a:schemeClr val="bg1">
                    <a:lumMod val="65000"/>
                    <a:lumOff val="35000"/>
                  </a:schemeClr>
                </a:solidFill>
                <a:latin typeface="Arial" panose="020B0604020202020204" pitchFamily="34" charset="0"/>
                <a:cs typeface="Arial" panose="020B0604020202020204" pitchFamily="34" charset="0"/>
              </a:rPr>
              <a:t>White or Blue</a:t>
            </a:r>
          </a:p>
          <a:p>
            <a:pPr algn="ctr"/>
            <a:endParaRPr lang="en-US" sz="900" baseline="0" noProof="0" dirty="0">
              <a:solidFill>
                <a:schemeClr val="bg1">
                  <a:lumMod val="65000"/>
                  <a:lumOff val="35000"/>
                </a:schemeClr>
              </a:solidFill>
              <a:latin typeface="Arial" panose="020B0604020202020204" pitchFamily="34" charset="0"/>
              <a:cs typeface="Arial" panose="020B0604020202020204" pitchFamily="34" charset="0"/>
            </a:endParaRPr>
          </a:p>
          <a:p>
            <a:pPr algn="ctr"/>
            <a:endParaRPr lang="en-US" sz="900" baseline="0" noProof="0" dirty="0">
              <a:solidFill>
                <a:schemeClr val="bg1">
                  <a:lumMod val="65000"/>
                  <a:lumOff val="35000"/>
                </a:schemeClr>
              </a:solidFill>
              <a:latin typeface="Arial" panose="020B0604020202020204" pitchFamily="34" charset="0"/>
              <a:cs typeface="Arial" panose="020B0604020202020204" pitchFamily="34" charset="0"/>
            </a:endParaRPr>
          </a:p>
          <a:p>
            <a:pPr algn="ctr"/>
            <a:endParaRPr lang="en-US" sz="900" baseline="0" noProof="0" dirty="0">
              <a:solidFill>
                <a:schemeClr val="bg1">
                  <a:lumMod val="65000"/>
                  <a:lumOff val="35000"/>
                </a:schemeClr>
              </a:solidFill>
              <a:latin typeface="Arial" panose="020B0604020202020204" pitchFamily="34" charset="0"/>
              <a:cs typeface="Arial" panose="020B0604020202020204" pitchFamily="34" charset="0"/>
            </a:endParaRPr>
          </a:p>
        </p:txBody>
      </p:sp>
      <p:sp>
        <p:nvSpPr>
          <p:cNvPr id="21" name="Rektangel 20">
            <a:extLst>
              <a:ext uri="{FF2B5EF4-FFF2-40B4-BE49-F238E27FC236}">
                <a16:creationId xmlns:a16="http://schemas.microsoft.com/office/drawing/2014/main" id="{38DDAB0F-E6C9-D640-856D-C484C7777781}"/>
              </a:ext>
            </a:extLst>
          </p:cNvPr>
          <p:cNvSpPr/>
          <p:nvPr userDrawn="1"/>
        </p:nvSpPr>
        <p:spPr>
          <a:xfrm>
            <a:off x="13255337" y="926211"/>
            <a:ext cx="341194" cy="3059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Rektangel 21">
            <a:extLst>
              <a:ext uri="{FF2B5EF4-FFF2-40B4-BE49-F238E27FC236}">
                <a16:creationId xmlns:a16="http://schemas.microsoft.com/office/drawing/2014/main" id="{485A4234-7053-054A-A6BF-061561FBBB87}"/>
              </a:ext>
            </a:extLst>
          </p:cNvPr>
          <p:cNvSpPr/>
          <p:nvPr userDrawn="1"/>
        </p:nvSpPr>
        <p:spPr>
          <a:xfrm>
            <a:off x="12833410" y="926211"/>
            <a:ext cx="341194" cy="30590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Platshållare för datum 3">
            <a:extLst>
              <a:ext uri="{FF2B5EF4-FFF2-40B4-BE49-F238E27FC236}">
                <a16:creationId xmlns:a16="http://schemas.microsoft.com/office/drawing/2014/main" id="{AF83C049-500D-814C-8644-19FD6F50A73B}"/>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noProof="0"/>
              <a:t>2/02/2022</a:t>
            </a:r>
            <a:endParaRPr lang="en-US" noProof="0"/>
          </a:p>
        </p:txBody>
      </p:sp>
      <p:sp>
        <p:nvSpPr>
          <p:cNvPr id="24" name="Platshållare för sidfot 4">
            <a:extLst>
              <a:ext uri="{FF2B5EF4-FFF2-40B4-BE49-F238E27FC236}">
                <a16:creationId xmlns:a16="http://schemas.microsoft.com/office/drawing/2014/main" id="{666E57CC-AB24-3E4D-8A37-80E672D3ACE9}"/>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en-US" noProof="0"/>
              <a:t>Go to header/footer to change text </a:t>
            </a:r>
          </a:p>
        </p:txBody>
      </p:sp>
      <p:sp>
        <p:nvSpPr>
          <p:cNvPr id="25" name="Platshållare för bildnummer 5">
            <a:extLst>
              <a:ext uri="{FF2B5EF4-FFF2-40B4-BE49-F238E27FC236}">
                <a16:creationId xmlns:a16="http://schemas.microsoft.com/office/drawing/2014/main" id="{3494CCD3-1EDC-7444-A47F-9ABE059A0A5D}"/>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spTree>
    <p:extLst>
      <p:ext uri="{BB962C8B-B14F-4D97-AF65-F5344CB8AC3E}">
        <p14:creationId xmlns:p14="http://schemas.microsoft.com/office/powerpoint/2010/main" val="3909762721"/>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 Text Image Chart Grey">
    <p:bg>
      <p:bgPr>
        <a:solidFill>
          <a:schemeClr val="tx2"/>
        </a:solidFill>
        <a:effectLst/>
      </p:bgPr>
    </p:bg>
    <p:spTree>
      <p:nvGrpSpPr>
        <p:cNvPr id="1" name=""/>
        <p:cNvGrpSpPr/>
        <p:nvPr/>
      </p:nvGrpSpPr>
      <p:grpSpPr>
        <a:xfrm>
          <a:off x="0" y="0"/>
          <a:ext cx="0" cy="0"/>
          <a:chOff x="0" y="0"/>
          <a:chExt cx="0" cy="0"/>
        </a:xfrm>
      </p:grpSpPr>
      <p:sp>
        <p:nvSpPr>
          <p:cNvPr id="11" name="Rektangel 33">
            <a:extLst>
              <a:ext uri="{FF2B5EF4-FFF2-40B4-BE49-F238E27FC236}">
                <a16:creationId xmlns:a16="http://schemas.microsoft.com/office/drawing/2014/main" id="{2F19A064-1249-6F46-8F80-C6115CCF13F7}"/>
              </a:ext>
            </a:extLst>
          </p:cNvPr>
          <p:cNvSpPr/>
          <p:nvPr userDrawn="1"/>
        </p:nvSpPr>
        <p:spPr>
          <a:xfrm>
            <a:off x="7829550" y="0"/>
            <a:ext cx="436245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Picture Placeholder 14">
            <a:extLst>
              <a:ext uri="{FF2B5EF4-FFF2-40B4-BE49-F238E27FC236}">
                <a16:creationId xmlns:a16="http://schemas.microsoft.com/office/drawing/2014/main" id="{27EFD137-4B99-8842-A5F6-821FCB02CC2F}"/>
              </a:ext>
            </a:extLst>
          </p:cNvPr>
          <p:cNvSpPr>
            <a:spLocks noGrp="1"/>
          </p:cNvSpPr>
          <p:nvPr>
            <p:ph type="pic" sz="quarter" idx="13" hasCustomPrompt="1"/>
          </p:nvPr>
        </p:nvSpPr>
        <p:spPr>
          <a:xfrm>
            <a:off x="5" y="5"/>
            <a:ext cx="7838843" cy="6857997"/>
          </a:xfrm>
          <a:custGeom>
            <a:avLst/>
            <a:gdLst>
              <a:gd name="connsiteX0" fmla="*/ 1146049 w 7838843"/>
              <a:gd name="connsiteY0" fmla="*/ 6470534 h 6857997"/>
              <a:gd name="connsiteX1" fmla="*/ 1157832 w 7838843"/>
              <a:gd name="connsiteY1" fmla="*/ 6505507 h 6857997"/>
              <a:gd name="connsiteX2" fmla="*/ 1134642 w 7838843"/>
              <a:gd name="connsiteY2" fmla="*/ 6505507 h 6857997"/>
              <a:gd name="connsiteX3" fmla="*/ 788170 w 7838843"/>
              <a:gd name="connsiteY3" fmla="*/ 6470534 h 6857997"/>
              <a:gd name="connsiteX4" fmla="*/ 799953 w 7838843"/>
              <a:gd name="connsiteY4" fmla="*/ 6505507 h 6857997"/>
              <a:gd name="connsiteX5" fmla="*/ 776763 w 7838843"/>
              <a:gd name="connsiteY5" fmla="*/ 6505507 h 6857997"/>
              <a:gd name="connsiteX6" fmla="*/ 1132323 w 7838843"/>
              <a:gd name="connsiteY6" fmla="*/ 6451543 h 6857997"/>
              <a:gd name="connsiteX7" fmla="*/ 1100860 w 7838843"/>
              <a:gd name="connsiteY7" fmla="*/ 6542674 h 6857997"/>
              <a:gd name="connsiteX8" fmla="*/ 1123110 w 7838843"/>
              <a:gd name="connsiteY8" fmla="*/ 6542674 h 6857997"/>
              <a:gd name="connsiteX9" fmla="*/ 1128876 w 7838843"/>
              <a:gd name="connsiteY9" fmla="*/ 6524060 h 6857997"/>
              <a:gd name="connsiteX10" fmla="*/ 1163786 w 7838843"/>
              <a:gd name="connsiteY10" fmla="*/ 6524060 h 6857997"/>
              <a:gd name="connsiteX11" fmla="*/ 1169741 w 7838843"/>
              <a:gd name="connsiteY11" fmla="*/ 6542674 h 6857997"/>
              <a:gd name="connsiteX12" fmla="*/ 1191615 w 7838843"/>
              <a:gd name="connsiteY12" fmla="*/ 6542674 h 6857997"/>
              <a:gd name="connsiteX13" fmla="*/ 1159148 w 7838843"/>
              <a:gd name="connsiteY13" fmla="*/ 6451543 h 6857997"/>
              <a:gd name="connsiteX14" fmla="*/ 961907 w 7838843"/>
              <a:gd name="connsiteY14" fmla="*/ 6451543 h 6857997"/>
              <a:gd name="connsiteX15" fmla="*/ 933640 w 7838843"/>
              <a:gd name="connsiteY15" fmla="*/ 6479246 h 6857997"/>
              <a:gd name="connsiteX16" fmla="*/ 961907 w 7838843"/>
              <a:gd name="connsiteY16" fmla="*/ 6505821 h 6857997"/>
              <a:gd name="connsiteX17" fmla="*/ 983468 w 7838843"/>
              <a:gd name="connsiteY17" fmla="*/ 6505821 h 6857997"/>
              <a:gd name="connsiteX18" fmla="*/ 991678 w 7838843"/>
              <a:gd name="connsiteY18" fmla="*/ 6514282 h 6857997"/>
              <a:gd name="connsiteX19" fmla="*/ 983468 w 7838843"/>
              <a:gd name="connsiteY19" fmla="*/ 6522743 h 6857997"/>
              <a:gd name="connsiteX20" fmla="*/ 937338 w 7838843"/>
              <a:gd name="connsiteY20" fmla="*/ 6522743 h 6857997"/>
              <a:gd name="connsiteX21" fmla="*/ 937338 w 7838843"/>
              <a:gd name="connsiteY21" fmla="*/ 6542674 h 6857997"/>
              <a:gd name="connsiteX22" fmla="*/ 982716 w 7838843"/>
              <a:gd name="connsiteY22" fmla="*/ 6542674 h 6857997"/>
              <a:gd name="connsiteX23" fmla="*/ 1011358 w 7838843"/>
              <a:gd name="connsiteY23" fmla="*/ 6514282 h 6857997"/>
              <a:gd name="connsiteX24" fmla="*/ 986727 w 7838843"/>
              <a:gd name="connsiteY24" fmla="*/ 6487707 h 6857997"/>
              <a:gd name="connsiteX25" fmla="*/ 961907 w 7838843"/>
              <a:gd name="connsiteY25" fmla="*/ 6487707 h 6857997"/>
              <a:gd name="connsiteX26" fmla="*/ 953321 w 7838843"/>
              <a:gd name="connsiteY26" fmla="*/ 6479246 h 6857997"/>
              <a:gd name="connsiteX27" fmla="*/ 961907 w 7838843"/>
              <a:gd name="connsiteY27" fmla="*/ 6470785 h 6857997"/>
              <a:gd name="connsiteX28" fmla="*/ 1004965 w 7838843"/>
              <a:gd name="connsiteY28" fmla="*/ 6470785 h 6857997"/>
              <a:gd name="connsiteX29" fmla="*/ 1004965 w 7838843"/>
              <a:gd name="connsiteY29" fmla="*/ 6451543 h 6857997"/>
              <a:gd name="connsiteX30" fmla="*/ 841570 w 7838843"/>
              <a:gd name="connsiteY30" fmla="*/ 6451543 h 6857997"/>
              <a:gd name="connsiteX31" fmla="*/ 841570 w 7838843"/>
              <a:gd name="connsiteY31" fmla="*/ 6542674 h 6857997"/>
              <a:gd name="connsiteX32" fmla="*/ 862692 w 7838843"/>
              <a:gd name="connsiteY32" fmla="*/ 6542674 h 6857997"/>
              <a:gd name="connsiteX33" fmla="*/ 862692 w 7838843"/>
              <a:gd name="connsiteY33" fmla="*/ 6486454 h 6857997"/>
              <a:gd name="connsiteX34" fmla="*/ 898981 w 7838843"/>
              <a:gd name="connsiteY34" fmla="*/ 6542486 h 6857997"/>
              <a:gd name="connsiteX35" fmla="*/ 898981 w 7838843"/>
              <a:gd name="connsiteY35" fmla="*/ 6542674 h 6857997"/>
              <a:gd name="connsiteX36" fmla="*/ 920855 w 7838843"/>
              <a:gd name="connsiteY36" fmla="*/ 6542674 h 6857997"/>
              <a:gd name="connsiteX37" fmla="*/ 920793 w 7838843"/>
              <a:gd name="connsiteY37" fmla="*/ 6522994 h 6857997"/>
              <a:gd name="connsiteX38" fmla="*/ 920667 w 7838843"/>
              <a:gd name="connsiteY38" fmla="*/ 6451543 h 6857997"/>
              <a:gd name="connsiteX39" fmla="*/ 899671 w 7838843"/>
              <a:gd name="connsiteY39" fmla="*/ 6451543 h 6857997"/>
              <a:gd name="connsiteX40" fmla="*/ 899671 w 7838843"/>
              <a:gd name="connsiteY40" fmla="*/ 6508829 h 6857997"/>
              <a:gd name="connsiteX41" fmla="*/ 863068 w 7838843"/>
              <a:gd name="connsiteY41" fmla="*/ 6451543 h 6857997"/>
              <a:gd name="connsiteX42" fmla="*/ 774444 w 7838843"/>
              <a:gd name="connsiteY42" fmla="*/ 6451543 h 6857997"/>
              <a:gd name="connsiteX43" fmla="*/ 742918 w 7838843"/>
              <a:gd name="connsiteY43" fmla="*/ 6542674 h 6857997"/>
              <a:gd name="connsiteX44" fmla="*/ 765168 w 7838843"/>
              <a:gd name="connsiteY44" fmla="*/ 6542674 h 6857997"/>
              <a:gd name="connsiteX45" fmla="*/ 770934 w 7838843"/>
              <a:gd name="connsiteY45" fmla="*/ 6524060 h 6857997"/>
              <a:gd name="connsiteX46" fmla="*/ 805845 w 7838843"/>
              <a:gd name="connsiteY46" fmla="*/ 6524060 h 6857997"/>
              <a:gd name="connsiteX47" fmla="*/ 811799 w 7838843"/>
              <a:gd name="connsiteY47" fmla="*/ 6542674 h 6857997"/>
              <a:gd name="connsiteX48" fmla="*/ 833735 w 7838843"/>
              <a:gd name="connsiteY48" fmla="*/ 6542674 h 6857997"/>
              <a:gd name="connsiteX49" fmla="*/ 801269 w 7838843"/>
              <a:gd name="connsiteY49" fmla="*/ 6451543 h 6857997"/>
              <a:gd name="connsiteX50" fmla="*/ 604404 w 7838843"/>
              <a:gd name="connsiteY50" fmla="*/ 6451543 h 6857997"/>
              <a:gd name="connsiteX51" fmla="*/ 576137 w 7838843"/>
              <a:gd name="connsiteY51" fmla="*/ 6479246 h 6857997"/>
              <a:gd name="connsiteX52" fmla="*/ 604404 w 7838843"/>
              <a:gd name="connsiteY52" fmla="*/ 6505821 h 6857997"/>
              <a:gd name="connsiteX53" fmla="*/ 625964 w 7838843"/>
              <a:gd name="connsiteY53" fmla="*/ 6505821 h 6857997"/>
              <a:gd name="connsiteX54" fmla="*/ 634174 w 7838843"/>
              <a:gd name="connsiteY54" fmla="*/ 6514282 h 6857997"/>
              <a:gd name="connsiteX55" fmla="*/ 625964 w 7838843"/>
              <a:gd name="connsiteY55" fmla="*/ 6522743 h 6857997"/>
              <a:gd name="connsiteX56" fmla="*/ 579772 w 7838843"/>
              <a:gd name="connsiteY56" fmla="*/ 6522743 h 6857997"/>
              <a:gd name="connsiteX57" fmla="*/ 579772 w 7838843"/>
              <a:gd name="connsiteY57" fmla="*/ 6542674 h 6857997"/>
              <a:gd name="connsiteX58" fmla="*/ 625149 w 7838843"/>
              <a:gd name="connsiteY58" fmla="*/ 6542674 h 6857997"/>
              <a:gd name="connsiteX59" fmla="*/ 653792 w 7838843"/>
              <a:gd name="connsiteY59" fmla="*/ 6514282 h 6857997"/>
              <a:gd name="connsiteX60" fmla="*/ 629223 w 7838843"/>
              <a:gd name="connsiteY60" fmla="*/ 6487707 h 6857997"/>
              <a:gd name="connsiteX61" fmla="*/ 604404 w 7838843"/>
              <a:gd name="connsiteY61" fmla="*/ 6487707 h 6857997"/>
              <a:gd name="connsiteX62" fmla="*/ 595817 w 7838843"/>
              <a:gd name="connsiteY62" fmla="*/ 6479246 h 6857997"/>
              <a:gd name="connsiteX63" fmla="*/ 604404 w 7838843"/>
              <a:gd name="connsiteY63" fmla="*/ 6470785 h 6857997"/>
              <a:gd name="connsiteX64" fmla="*/ 647462 w 7838843"/>
              <a:gd name="connsiteY64" fmla="*/ 6470785 h 6857997"/>
              <a:gd name="connsiteX65" fmla="*/ 647462 w 7838843"/>
              <a:gd name="connsiteY65" fmla="*/ 6451543 h 6857997"/>
              <a:gd name="connsiteX66" fmla="*/ 1023956 w 7838843"/>
              <a:gd name="connsiteY66" fmla="*/ 6451480 h 6857997"/>
              <a:gd name="connsiteX67" fmla="*/ 1023956 w 7838843"/>
              <a:gd name="connsiteY67" fmla="*/ 6542674 h 6857997"/>
              <a:gd name="connsiteX68" fmla="*/ 1045016 w 7838843"/>
              <a:gd name="connsiteY68" fmla="*/ 6542674 h 6857997"/>
              <a:gd name="connsiteX69" fmla="*/ 1045016 w 7838843"/>
              <a:gd name="connsiteY69" fmla="*/ 6504191 h 6857997"/>
              <a:gd name="connsiteX70" fmla="*/ 1074975 w 7838843"/>
              <a:gd name="connsiteY70" fmla="*/ 6542674 h 6857997"/>
              <a:gd name="connsiteX71" fmla="*/ 1099481 w 7838843"/>
              <a:gd name="connsiteY71" fmla="*/ 6542674 h 6857997"/>
              <a:gd name="connsiteX72" fmla="*/ 1065009 w 7838843"/>
              <a:gd name="connsiteY72" fmla="*/ 6497109 h 6857997"/>
              <a:gd name="connsiteX73" fmla="*/ 1099481 w 7838843"/>
              <a:gd name="connsiteY73" fmla="*/ 6451480 h 6857997"/>
              <a:gd name="connsiteX74" fmla="*/ 1074975 w 7838843"/>
              <a:gd name="connsiteY74" fmla="*/ 6451480 h 6857997"/>
              <a:gd name="connsiteX75" fmla="*/ 1045016 w 7838843"/>
              <a:gd name="connsiteY75" fmla="*/ 6489963 h 6857997"/>
              <a:gd name="connsiteX76" fmla="*/ 1045016 w 7838843"/>
              <a:gd name="connsiteY76" fmla="*/ 6451480 h 6857997"/>
              <a:gd name="connsiteX77" fmla="*/ 666077 w 7838843"/>
              <a:gd name="connsiteY77" fmla="*/ 6451480 h 6857997"/>
              <a:gd name="connsiteX78" fmla="*/ 666077 w 7838843"/>
              <a:gd name="connsiteY78" fmla="*/ 6542674 h 6857997"/>
              <a:gd name="connsiteX79" fmla="*/ 687073 w 7838843"/>
              <a:gd name="connsiteY79" fmla="*/ 6542674 h 6857997"/>
              <a:gd name="connsiteX80" fmla="*/ 687073 w 7838843"/>
              <a:gd name="connsiteY80" fmla="*/ 6504191 h 6857997"/>
              <a:gd name="connsiteX81" fmla="*/ 717033 w 7838843"/>
              <a:gd name="connsiteY81" fmla="*/ 6542674 h 6857997"/>
              <a:gd name="connsiteX82" fmla="*/ 741602 w 7838843"/>
              <a:gd name="connsiteY82" fmla="*/ 6542674 h 6857997"/>
              <a:gd name="connsiteX83" fmla="*/ 707067 w 7838843"/>
              <a:gd name="connsiteY83" fmla="*/ 6497109 h 6857997"/>
              <a:gd name="connsiteX84" fmla="*/ 741602 w 7838843"/>
              <a:gd name="connsiteY84" fmla="*/ 6451480 h 6857997"/>
              <a:gd name="connsiteX85" fmla="*/ 717033 w 7838843"/>
              <a:gd name="connsiteY85" fmla="*/ 6451480 h 6857997"/>
              <a:gd name="connsiteX86" fmla="*/ 687073 w 7838843"/>
              <a:gd name="connsiteY86" fmla="*/ 6489963 h 6857997"/>
              <a:gd name="connsiteX87" fmla="*/ 687073 w 7838843"/>
              <a:gd name="connsiteY87" fmla="*/ 6451480 h 6857997"/>
              <a:gd name="connsiteX88" fmla="*/ 0 w 7838843"/>
              <a:gd name="connsiteY88" fmla="*/ 0 h 6857997"/>
              <a:gd name="connsiteX89" fmla="*/ 7838843 w 7838843"/>
              <a:gd name="connsiteY89" fmla="*/ 0 h 6857997"/>
              <a:gd name="connsiteX90" fmla="*/ 7838843 w 7838843"/>
              <a:gd name="connsiteY90" fmla="*/ 6857997 h 6857997"/>
              <a:gd name="connsiteX91" fmla="*/ 0 w 7838843"/>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7838843"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7838843" y="0"/>
                </a:lnTo>
                <a:lnTo>
                  <a:pt x="7838843" y="6857997"/>
                </a:lnTo>
                <a:lnTo>
                  <a:pt x="0" y="6857997"/>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tx2"/>
                </a:solidFill>
              </a:defRPr>
            </a:lvl1pPr>
          </a:lstStyle>
          <a:p>
            <a:r>
              <a:rPr lang="en-US" noProof="0"/>
              <a:t>If the image placeholder icon is underneath the text box, select the gray placeholder box and then go to insert in the top menu and add picture. Do NOT move the textbox!</a:t>
            </a:r>
          </a:p>
          <a:p>
            <a:endParaRPr lang="en-US" noProof="0"/>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31027"/>
            <a:ext cx="6975737" cy="1365942"/>
          </a:xfrm>
          <a:prstGeom prst="rect">
            <a:avLst/>
          </a:prstGeom>
        </p:spPr>
        <p:txBody>
          <a:bodyPr anchor="t">
            <a:noAutofit/>
          </a:bodyPr>
          <a:lstStyle>
            <a:lvl1pPr marL="0" indent="0">
              <a:lnSpc>
                <a:spcPct val="85000"/>
              </a:lnSpc>
              <a:spcBef>
                <a:spcPts val="0"/>
              </a:spcBef>
              <a:buNone/>
              <a:defRPr sz="3600" spc="40" baseline="0">
                <a:solidFill>
                  <a:schemeClr val="accent1"/>
                </a:solidFill>
              </a:defRPr>
            </a:lvl1pPr>
          </a:lstStyle>
          <a:p>
            <a:pPr lvl="0"/>
            <a:r>
              <a:rPr lang="en-US" noProof="0"/>
              <a:t>Click to add a headline </a:t>
            </a:r>
            <a:br>
              <a:rPr lang="en-US" noProof="0"/>
            </a:br>
            <a:r>
              <a:rPr lang="en-US" noProof="0"/>
              <a:t>of maximum three lines</a:t>
            </a:r>
          </a:p>
          <a:p>
            <a:pPr lvl="0"/>
            <a:endParaRPr lang="en-US" noProof="0"/>
          </a:p>
        </p:txBody>
      </p:sp>
      <p:sp>
        <p:nvSpPr>
          <p:cNvPr id="20" name="Chart Placeholder 8">
            <a:extLst>
              <a:ext uri="{FF2B5EF4-FFF2-40B4-BE49-F238E27FC236}">
                <a16:creationId xmlns:a16="http://schemas.microsoft.com/office/drawing/2014/main" id="{BB026610-336B-9444-B5C9-29901CCC0EC0}"/>
              </a:ext>
            </a:extLst>
          </p:cNvPr>
          <p:cNvSpPr>
            <a:spLocks noGrp="1"/>
          </p:cNvSpPr>
          <p:nvPr>
            <p:ph type="chart" sz="quarter" idx="36" hasCustomPrompt="1"/>
          </p:nvPr>
        </p:nvSpPr>
        <p:spPr>
          <a:xfrm>
            <a:off x="8311662" y="1062084"/>
            <a:ext cx="3106615" cy="3054107"/>
          </a:xfrm>
        </p:spPr>
        <p:txBody>
          <a:bodyPr/>
          <a:lstStyle>
            <a:lvl1pPr marL="12700" indent="0" algn="ctr">
              <a:buNone/>
              <a:defRPr sz="1300">
                <a:solidFill>
                  <a:schemeClr val="accent1"/>
                </a:solidFill>
              </a:defRPr>
            </a:lvl1pPr>
          </a:lstStyle>
          <a:p>
            <a:r>
              <a:rPr lang="en-US" noProof="0"/>
              <a:t>Click to add chart</a:t>
            </a:r>
          </a:p>
        </p:txBody>
      </p:sp>
      <p:sp>
        <p:nvSpPr>
          <p:cNvPr id="25" name="Text Placeholder 7">
            <a:extLst>
              <a:ext uri="{FF2B5EF4-FFF2-40B4-BE49-F238E27FC236}">
                <a16:creationId xmlns:a16="http://schemas.microsoft.com/office/drawing/2014/main" id="{B520DA9E-0163-F247-8501-7565F6E8DDA8}"/>
              </a:ext>
            </a:extLst>
          </p:cNvPr>
          <p:cNvSpPr>
            <a:spLocks noGrp="1"/>
          </p:cNvSpPr>
          <p:nvPr>
            <p:ph type="body" sz="quarter" idx="37" hasCustomPrompt="1"/>
          </p:nvPr>
        </p:nvSpPr>
        <p:spPr>
          <a:xfrm>
            <a:off x="8142991" y="4409999"/>
            <a:ext cx="3481650" cy="1727275"/>
          </a:xfrm>
        </p:spPr>
        <p:txBody>
          <a:bodyPr/>
          <a:lstStyle>
            <a:lvl1pPr marL="0" indent="0" algn="ctr">
              <a:lnSpc>
                <a:spcPct val="100000"/>
              </a:lnSpc>
              <a:spcBef>
                <a:spcPts val="0"/>
              </a:spcBef>
              <a:spcAft>
                <a:spcPts val="800"/>
              </a:spcAft>
              <a:buNone/>
              <a:defRPr sz="1800" b="1" spc="40" baseline="0">
                <a:solidFill>
                  <a:schemeClr val="accent1"/>
                </a:solidFill>
              </a:defRPr>
            </a:lvl1pPr>
            <a:lvl2pPr marL="0" indent="0" algn="ctr">
              <a:lnSpc>
                <a:spcPct val="100000"/>
              </a:lnSpc>
              <a:spcBef>
                <a:spcPts val="0"/>
              </a:spcBef>
              <a:spcAft>
                <a:spcPts val="600"/>
              </a:spcAft>
              <a:buNone/>
              <a:defRPr sz="1600" spc="40" baseline="0">
                <a:solidFill>
                  <a:schemeClr val="accent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US" noProof="0"/>
              <a:t>Click to add text</a:t>
            </a:r>
          </a:p>
          <a:p>
            <a:pPr lvl="1"/>
            <a:r>
              <a:rPr lang="en-US" noProof="0"/>
              <a:t>Second level</a:t>
            </a:r>
          </a:p>
        </p:txBody>
      </p:sp>
      <p:sp>
        <p:nvSpPr>
          <p:cNvPr id="12" name="Platshållare för text 11">
            <a:extLst>
              <a:ext uri="{FF2B5EF4-FFF2-40B4-BE49-F238E27FC236}">
                <a16:creationId xmlns:a16="http://schemas.microsoft.com/office/drawing/2014/main" id="{34268D0C-E11B-C642-B393-3C933B403356}"/>
              </a:ext>
            </a:extLst>
          </p:cNvPr>
          <p:cNvSpPr>
            <a:spLocks noGrp="1"/>
          </p:cNvSpPr>
          <p:nvPr>
            <p:ph type="body" sz="quarter" idx="20" hasCustomPrompt="1"/>
          </p:nvPr>
        </p:nvSpPr>
        <p:spPr>
          <a:xfrm>
            <a:off x="576001" y="2527200"/>
            <a:ext cx="3487366" cy="3600450"/>
          </a:xfrm>
        </p:spPr>
        <p:txBody>
          <a:bodyPr/>
          <a:lstStyle/>
          <a:p>
            <a:pPr lvl="0"/>
            <a:r>
              <a:rPr lang="en-US" noProof="0"/>
              <a:t>Click to add body text</a:t>
            </a:r>
          </a:p>
          <a:p>
            <a:pPr lvl="1"/>
            <a:r>
              <a:rPr lang="en-US" noProof="0"/>
              <a:t>Second level</a:t>
            </a:r>
          </a:p>
          <a:p>
            <a:pPr lvl="2"/>
            <a:r>
              <a:rPr lang="en-US" noProof="0"/>
              <a:t>Third level</a:t>
            </a:r>
          </a:p>
          <a:p>
            <a:pPr lvl="3"/>
            <a:r>
              <a:rPr lang="en-US" noProof="0"/>
              <a:t>Fourth level </a:t>
            </a:r>
          </a:p>
          <a:p>
            <a:pPr lvl="4"/>
            <a:r>
              <a:rPr lang="en-US" noProof="0"/>
              <a:t>Fifth level</a:t>
            </a:r>
          </a:p>
        </p:txBody>
      </p:sp>
      <p:sp>
        <p:nvSpPr>
          <p:cNvPr id="18" name="textruta 17">
            <a:extLst>
              <a:ext uri="{FF2B5EF4-FFF2-40B4-BE49-F238E27FC236}">
                <a16:creationId xmlns:a16="http://schemas.microsoft.com/office/drawing/2014/main" id="{8D3FDA7F-FEF7-5A4F-A6E6-FCE9B54715E2}"/>
              </a:ext>
            </a:extLst>
          </p:cNvPr>
          <p:cNvSpPr txBox="1"/>
          <p:nvPr userDrawn="1"/>
        </p:nvSpPr>
        <p:spPr>
          <a:xfrm>
            <a:off x="12395260" y="4409999"/>
            <a:ext cx="1681523" cy="1754326"/>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mn-lt"/>
                <a:cs typeface="Arial" panose="020B0604020202020204" pitchFamily="34" charset="0"/>
              </a:rPr>
              <a:t>To change from </a:t>
            </a:r>
            <a:r>
              <a:rPr lang="en-US" sz="900" b="1" baseline="0" noProof="0">
                <a:solidFill>
                  <a:schemeClr val="tx1">
                    <a:lumMod val="65000"/>
                    <a:lumOff val="35000"/>
                  </a:schemeClr>
                </a:solidFill>
                <a:latin typeface="+mn-lt"/>
                <a:cs typeface="Arial" panose="020B0604020202020204" pitchFamily="34" charset="0"/>
              </a:rPr>
              <a:t>headline</a:t>
            </a:r>
            <a:r>
              <a:rPr lang="en-US" sz="900" baseline="0" noProof="0">
                <a:solidFill>
                  <a:schemeClr val="tx1">
                    <a:lumMod val="65000"/>
                    <a:lumOff val="35000"/>
                  </a:schemeClr>
                </a:solidFill>
                <a:latin typeface="+mn-lt"/>
                <a:cs typeface="Arial" panose="020B0604020202020204" pitchFamily="34" charset="0"/>
              </a:rPr>
              <a:t> to </a:t>
            </a:r>
            <a:r>
              <a:rPr lang="en-US" sz="900" b="1" baseline="0" noProof="0">
                <a:solidFill>
                  <a:schemeClr val="tx1">
                    <a:lumMod val="65000"/>
                    <a:lumOff val="35000"/>
                  </a:schemeClr>
                </a:solidFill>
                <a:latin typeface="+mn-lt"/>
                <a:cs typeface="Arial" panose="020B0604020202020204" pitchFamily="34" charset="0"/>
              </a:rPr>
              <a:t>body text </a:t>
            </a:r>
            <a:r>
              <a:rPr lang="en-US" sz="900" baseline="0" noProof="0">
                <a:solidFill>
                  <a:schemeClr val="tx1">
                    <a:lumMod val="65000"/>
                    <a:lumOff val="35000"/>
                  </a:schemeClr>
                </a:solidFill>
                <a:latin typeface="+mn-lt"/>
                <a:cs typeface="Arial" panose="020B0604020202020204" pitchFamily="34" charset="0"/>
              </a:rPr>
              <a:t>or to </a:t>
            </a:r>
            <a:r>
              <a:rPr lang="en-US" sz="900" b="1" baseline="0" noProof="0">
                <a:solidFill>
                  <a:schemeClr val="tx1">
                    <a:lumMod val="65000"/>
                    <a:lumOff val="35000"/>
                  </a:schemeClr>
                </a:solidFill>
                <a:latin typeface="+mn-lt"/>
                <a:cs typeface="Arial" panose="020B0604020202020204" pitchFamily="34" charset="0"/>
              </a:rPr>
              <a:t>use bullets</a:t>
            </a:r>
            <a:r>
              <a:rPr lang="en-US" sz="900" baseline="0" noProof="0">
                <a:solidFill>
                  <a:schemeClr val="tx1">
                    <a:lumMod val="65000"/>
                    <a:lumOff val="35000"/>
                  </a:schemeClr>
                </a:solidFill>
                <a:latin typeface="+mn-lt"/>
                <a:cs typeface="Arial" panose="020B0604020202020204" pitchFamily="34" charset="0"/>
              </a:rPr>
              <a:t>, press </a:t>
            </a:r>
            <a:r>
              <a:rPr lang="en-US" sz="900" b="1" baseline="0" noProof="0">
                <a:solidFill>
                  <a:schemeClr val="tx1">
                    <a:lumMod val="65000"/>
                    <a:lumOff val="35000"/>
                  </a:schemeClr>
                </a:solidFill>
                <a:latin typeface="+mn-lt"/>
                <a:cs typeface="Arial" panose="020B0604020202020204" pitchFamily="34" charset="0"/>
              </a:rPr>
              <a:t>enter/return </a:t>
            </a:r>
            <a:r>
              <a:rPr lang="en-US" sz="900" baseline="0" noProof="0">
                <a:solidFill>
                  <a:schemeClr val="tx1">
                    <a:lumMod val="65000"/>
                    <a:lumOff val="35000"/>
                  </a:schemeClr>
                </a:solidFill>
                <a:latin typeface="+mn-lt"/>
                <a:cs typeface="Arial" panose="020B0604020202020204" pitchFamily="34" charset="0"/>
              </a:rPr>
              <a:t>after your headline then use this function toggle to body text.</a:t>
            </a: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p:txBody>
      </p:sp>
      <p:pic>
        <p:nvPicPr>
          <p:cNvPr id="21" name="Picture 9">
            <a:extLst>
              <a:ext uri="{FF2B5EF4-FFF2-40B4-BE49-F238E27FC236}">
                <a16:creationId xmlns:a16="http://schemas.microsoft.com/office/drawing/2014/main" id="{8D5D17FA-2B6B-A546-92A1-E3350691318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
          <a:stretch/>
        </p:blipFill>
        <p:spPr>
          <a:xfrm>
            <a:off x="12522649" y="5314208"/>
            <a:ext cx="1422121" cy="721417"/>
          </a:xfrm>
          <a:prstGeom prst="rect">
            <a:avLst/>
          </a:prstGeom>
          <a:ln w="9525">
            <a:solidFill>
              <a:schemeClr val="tx2"/>
            </a:solidFill>
          </a:ln>
        </p:spPr>
      </p:pic>
      <p:sp>
        <p:nvSpPr>
          <p:cNvPr id="22" name="Oval 4">
            <a:extLst>
              <a:ext uri="{FF2B5EF4-FFF2-40B4-BE49-F238E27FC236}">
                <a16:creationId xmlns:a16="http://schemas.microsoft.com/office/drawing/2014/main" id="{1192E461-E279-7141-82CE-BA8A88897DE1}"/>
              </a:ext>
            </a:extLst>
          </p:cNvPr>
          <p:cNvSpPr/>
          <p:nvPr userDrawn="1"/>
        </p:nvSpPr>
        <p:spPr>
          <a:xfrm>
            <a:off x="13194299" y="5537505"/>
            <a:ext cx="282818" cy="282818"/>
          </a:xfrm>
          <a:prstGeom prst="ellipse">
            <a:avLst/>
          </a:prstGeom>
          <a:solidFill>
            <a:schemeClr val="bg1">
              <a:lumMod val="9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latin typeface="+mn-lt"/>
            </a:endParaRPr>
          </a:p>
        </p:txBody>
      </p:sp>
      <p:cxnSp>
        <p:nvCxnSpPr>
          <p:cNvPr id="23" name="Connector: Elbow 131">
            <a:extLst>
              <a:ext uri="{FF2B5EF4-FFF2-40B4-BE49-F238E27FC236}">
                <a16:creationId xmlns:a16="http://schemas.microsoft.com/office/drawing/2014/main" id="{7C6A921D-C76D-3D4C-B6A1-49E36AE156AA}"/>
              </a:ext>
            </a:extLst>
          </p:cNvPr>
          <p:cNvCxnSpPr>
            <a:cxnSpLocks/>
            <a:endCxn id="22" idx="0"/>
          </p:cNvCxnSpPr>
          <p:nvPr userDrawn="1"/>
        </p:nvCxnSpPr>
        <p:spPr>
          <a:xfrm rot="5400000">
            <a:off x="13324711" y="5265685"/>
            <a:ext cx="282818" cy="26082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ruta 5">
            <a:extLst>
              <a:ext uri="{FF2B5EF4-FFF2-40B4-BE49-F238E27FC236}">
                <a16:creationId xmlns:a16="http://schemas.microsoft.com/office/drawing/2014/main" id="{A4463C7D-F504-3941-8FDA-E34C13DFC7E5}"/>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right click the image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and use – </a:t>
            </a:r>
            <a:r>
              <a:rPr lang="en-US" sz="900" b="1" noProof="0">
                <a:solidFill>
                  <a:schemeClr val="tx1">
                    <a:lumMod val="65000"/>
                    <a:lumOff val="35000"/>
                  </a:schemeClr>
                </a:solidFill>
                <a:latin typeface="Arial" panose="020B0604020202020204" pitchFamily="34" charset="0"/>
                <a:cs typeface="Arial" panose="020B0604020202020204" pitchFamily="34" charset="0"/>
              </a:rPr>
              <a:t>S</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26" name="textruta 25">
            <a:extLst>
              <a:ext uri="{FF2B5EF4-FFF2-40B4-BE49-F238E27FC236}">
                <a16:creationId xmlns:a16="http://schemas.microsoft.com/office/drawing/2014/main" id="{EDD868E4-C5F9-F44E-8E83-38E1C61A87CF}"/>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Format Background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Solid fill</a:t>
            </a:r>
            <a:r>
              <a:rPr lang="en-US" sz="900" baseline="0" noProof="0">
                <a:solidFill>
                  <a:schemeClr val="tx1">
                    <a:lumMod val="65000"/>
                    <a:lumOff val="35000"/>
                  </a:schemeClr>
                </a:solidFill>
                <a:latin typeface="Arial" panose="020B0604020202020204" pitchFamily="34" charset="0"/>
                <a:cs typeface="Arial" panose="020B0604020202020204" pitchFamily="34" charset="0"/>
              </a:rPr>
              <a:t> –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p:txBody>
      </p:sp>
      <p:sp>
        <p:nvSpPr>
          <p:cNvPr id="27" name="Rektangel 26">
            <a:extLst>
              <a:ext uri="{FF2B5EF4-FFF2-40B4-BE49-F238E27FC236}">
                <a16:creationId xmlns:a16="http://schemas.microsoft.com/office/drawing/2014/main" id="{34A09CD3-BE5C-4742-A5D0-0770E0DF2B53}"/>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8" name="Rektangel 27">
            <a:extLst>
              <a:ext uri="{FF2B5EF4-FFF2-40B4-BE49-F238E27FC236}">
                <a16:creationId xmlns:a16="http://schemas.microsoft.com/office/drawing/2014/main" id="{D75D8CC9-6E65-624D-95DA-4173446B3AAB}"/>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9" name="Platshållare för datum 3">
            <a:extLst>
              <a:ext uri="{FF2B5EF4-FFF2-40B4-BE49-F238E27FC236}">
                <a16:creationId xmlns:a16="http://schemas.microsoft.com/office/drawing/2014/main" id="{6ED577CA-4918-8542-8E6E-7D394D4010D4}"/>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noProof="0"/>
              <a:t>2/02/2022</a:t>
            </a:r>
            <a:endParaRPr lang="en-US" noProof="0"/>
          </a:p>
        </p:txBody>
      </p:sp>
      <p:sp>
        <p:nvSpPr>
          <p:cNvPr id="30" name="Platshållare för sidfot 4">
            <a:extLst>
              <a:ext uri="{FF2B5EF4-FFF2-40B4-BE49-F238E27FC236}">
                <a16:creationId xmlns:a16="http://schemas.microsoft.com/office/drawing/2014/main" id="{79B6E22E-6B8C-C24F-B68A-E5A5857D45BA}"/>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en-US" noProof="0"/>
              <a:t>Go to header/footer to change text </a:t>
            </a:r>
          </a:p>
        </p:txBody>
      </p:sp>
      <p:sp>
        <p:nvSpPr>
          <p:cNvPr id="31" name="Platshållare för bildnummer 5">
            <a:extLst>
              <a:ext uri="{FF2B5EF4-FFF2-40B4-BE49-F238E27FC236}">
                <a16:creationId xmlns:a16="http://schemas.microsoft.com/office/drawing/2014/main" id="{EAE63384-4E26-1748-83AC-28C58AF22243}"/>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sp>
        <p:nvSpPr>
          <p:cNvPr id="32" name="Text Placeholder 4">
            <a:extLst>
              <a:ext uri="{FF2B5EF4-FFF2-40B4-BE49-F238E27FC236}">
                <a16:creationId xmlns:a16="http://schemas.microsoft.com/office/drawing/2014/main" id="{426CE449-BA7F-F046-9CEA-601C9BFEBFB1}"/>
              </a:ext>
            </a:extLst>
          </p:cNvPr>
          <p:cNvSpPr>
            <a:spLocks noGrp="1"/>
          </p:cNvSpPr>
          <p:nvPr>
            <p:ph type="body" sz="quarter" idx="16" hasCustomPrompt="1"/>
          </p:nvPr>
        </p:nvSpPr>
        <p:spPr>
          <a:xfrm rot="5400000">
            <a:off x="6548578" y="803644"/>
            <a:ext cx="2093913" cy="486626"/>
          </a:xfrm>
        </p:spPr>
        <p:txBody>
          <a:bodyPr lIns="180000" tIns="180000" rIns="0" bIns="180000" anchor="ctr">
            <a:spAutoFit/>
          </a:bodyPr>
          <a:lstStyle>
            <a:lvl1pPr marL="6350" indent="0" algn="l">
              <a:buNone/>
              <a:defRPr sz="800"/>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11635408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 Full Table">
    <p:spTree>
      <p:nvGrpSpPr>
        <p:cNvPr id="1" name=""/>
        <p:cNvGrpSpPr/>
        <p:nvPr/>
      </p:nvGrpSpPr>
      <p:grpSpPr>
        <a:xfrm>
          <a:off x="0" y="0"/>
          <a:ext cx="0" cy="0"/>
          <a:chOff x="0" y="0"/>
          <a:chExt cx="0" cy="0"/>
        </a:xfrm>
      </p:grpSpPr>
      <p:sp>
        <p:nvSpPr>
          <p:cNvPr id="14" name="Text Placeholder 18">
            <a:extLst>
              <a:ext uri="{FF2B5EF4-FFF2-40B4-BE49-F238E27FC236}">
                <a16:creationId xmlns:a16="http://schemas.microsoft.com/office/drawing/2014/main" id="{50DAC6A8-070F-A541-973B-11A3E7A90998}"/>
              </a:ext>
            </a:extLst>
          </p:cNvPr>
          <p:cNvSpPr>
            <a:spLocks noGrp="1"/>
          </p:cNvSpPr>
          <p:nvPr>
            <p:ph type="body" sz="quarter" idx="14" hasCustomPrompt="1"/>
          </p:nvPr>
        </p:nvSpPr>
        <p:spPr>
          <a:xfrm>
            <a:off x="576000" y="731027"/>
            <a:ext cx="11039738" cy="421200"/>
          </a:xfrm>
          <a:prstGeom prst="rect">
            <a:avLst/>
          </a:prstGeom>
        </p:spPr>
        <p:txBody>
          <a:bodyPr anchor="t">
            <a:noAutofit/>
          </a:bodyPr>
          <a:lstStyle>
            <a:lvl1pPr marL="0" indent="0">
              <a:lnSpc>
                <a:spcPct val="85000"/>
              </a:lnSpc>
              <a:spcBef>
                <a:spcPts val="0"/>
              </a:spcBef>
              <a:buNone/>
              <a:defRPr sz="3600" spc="40" baseline="0">
                <a:solidFill>
                  <a:schemeClr val="accent1"/>
                </a:solidFill>
              </a:defRPr>
            </a:lvl1pPr>
          </a:lstStyle>
          <a:p>
            <a:pPr lvl="0"/>
            <a:r>
              <a:rPr lang="en-US" noProof="0"/>
              <a:t>Click for a short headline of one line</a:t>
            </a:r>
          </a:p>
        </p:txBody>
      </p:sp>
      <p:grpSp>
        <p:nvGrpSpPr>
          <p:cNvPr id="17" name="Grupp 32">
            <a:extLst>
              <a:ext uri="{FF2B5EF4-FFF2-40B4-BE49-F238E27FC236}">
                <a16:creationId xmlns:a16="http://schemas.microsoft.com/office/drawing/2014/main" id="{06A06E8E-9AC5-474F-9D8F-BE8A4B8DF25A}"/>
              </a:ext>
            </a:extLst>
          </p:cNvPr>
          <p:cNvGrpSpPr/>
          <p:nvPr userDrawn="1"/>
        </p:nvGrpSpPr>
        <p:grpSpPr>
          <a:xfrm>
            <a:off x="576140" y="6451484"/>
            <a:ext cx="615478" cy="91194"/>
            <a:chOff x="576140" y="6451484"/>
            <a:chExt cx="615478" cy="91194"/>
          </a:xfrm>
          <a:solidFill>
            <a:schemeClr val="tx2"/>
          </a:solidFill>
        </p:grpSpPr>
        <p:sp>
          <p:nvSpPr>
            <p:cNvPr id="18" name="Bild 2">
              <a:extLst>
                <a:ext uri="{FF2B5EF4-FFF2-40B4-BE49-F238E27FC236}">
                  <a16:creationId xmlns:a16="http://schemas.microsoft.com/office/drawing/2014/main" id="{75F62DFF-CE28-2847-9178-371361C4B379}"/>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19" name="Bild 2">
              <a:extLst>
                <a:ext uri="{FF2B5EF4-FFF2-40B4-BE49-F238E27FC236}">
                  <a16:creationId xmlns:a16="http://schemas.microsoft.com/office/drawing/2014/main" id="{56F4E682-4CA9-5346-8CD6-98F8EACD6CE7}"/>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0" name="Bild 2">
              <a:extLst>
                <a:ext uri="{FF2B5EF4-FFF2-40B4-BE49-F238E27FC236}">
                  <a16:creationId xmlns:a16="http://schemas.microsoft.com/office/drawing/2014/main" id="{11510029-65DB-F040-9ED5-A182045EEF2B}"/>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1" name="Bild 2">
              <a:extLst>
                <a:ext uri="{FF2B5EF4-FFF2-40B4-BE49-F238E27FC236}">
                  <a16:creationId xmlns:a16="http://schemas.microsoft.com/office/drawing/2014/main" id="{882E3E49-2F44-5445-B3D9-4FA93CE1837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2" name="Bild 2">
              <a:extLst>
                <a:ext uri="{FF2B5EF4-FFF2-40B4-BE49-F238E27FC236}">
                  <a16:creationId xmlns:a16="http://schemas.microsoft.com/office/drawing/2014/main" id="{E77E397B-C384-F949-9F60-67A86BD39DC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23" name="Bild 2">
              <a:extLst>
                <a:ext uri="{FF2B5EF4-FFF2-40B4-BE49-F238E27FC236}">
                  <a16:creationId xmlns:a16="http://schemas.microsoft.com/office/drawing/2014/main" id="{DBE8665D-1D7B-BC49-9416-388A79FA9660}"/>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4" name="Bild 2">
              <a:extLst>
                <a:ext uri="{FF2B5EF4-FFF2-40B4-BE49-F238E27FC236}">
                  <a16:creationId xmlns:a16="http://schemas.microsoft.com/office/drawing/2014/main" id="{E25BD59B-C1DD-BF4D-89DA-D56603C3E32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sp>
        <p:nvSpPr>
          <p:cNvPr id="6" name="Table Placeholder 5">
            <a:extLst>
              <a:ext uri="{FF2B5EF4-FFF2-40B4-BE49-F238E27FC236}">
                <a16:creationId xmlns:a16="http://schemas.microsoft.com/office/drawing/2014/main" id="{9D72F005-92A7-3E40-AE8B-C0483ED6C406}"/>
              </a:ext>
            </a:extLst>
          </p:cNvPr>
          <p:cNvSpPr>
            <a:spLocks noGrp="1"/>
          </p:cNvSpPr>
          <p:nvPr>
            <p:ph type="tbl" sz="quarter" idx="19" hasCustomPrompt="1"/>
          </p:nvPr>
        </p:nvSpPr>
        <p:spPr>
          <a:xfrm>
            <a:off x="576263" y="2098801"/>
            <a:ext cx="11039475" cy="4037362"/>
          </a:xfrm>
        </p:spPr>
        <p:txBody>
          <a:bodyPr/>
          <a:lstStyle>
            <a:lvl1pPr marL="12700" indent="0">
              <a:buNone/>
              <a:defRPr sz="1300"/>
            </a:lvl1pPr>
          </a:lstStyle>
          <a:p>
            <a:r>
              <a:rPr lang="en-US" noProof="0"/>
              <a:t>Click to add a table</a:t>
            </a:r>
          </a:p>
        </p:txBody>
      </p:sp>
      <p:sp>
        <p:nvSpPr>
          <p:cNvPr id="15" name="Platshållare för datum 3">
            <a:extLst>
              <a:ext uri="{FF2B5EF4-FFF2-40B4-BE49-F238E27FC236}">
                <a16:creationId xmlns:a16="http://schemas.microsoft.com/office/drawing/2014/main" id="{670F8E42-AC0A-404C-9EE4-93B2A912F9BC}"/>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noProof="0"/>
              <a:t>2/02/2022</a:t>
            </a:r>
            <a:endParaRPr lang="en-US" noProof="0"/>
          </a:p>
        </p:txBody>
      </p:sp>
      <p:sp>
        <p:nvSpPr>
          <p:cNvPr id="16" name="Platshållare för sidfot 4">
            <a:extLst>
              <a:ext uri="{FF2B5EF4-FFF2-40B4-BE49-F238E27FC236}">
                <a16:creationId xmlns:a16="http://schemas.microsoft.com/office/drawing/2014/main" id="{C9470A9D-83E1-E849-966D-5A0EE3A9986B}"/>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en-US" noProof="0"/>
              <a:t>Go to header/footer to change text </a:t>
            </a:r>
          </a:p>
        </p:txBody>
      </p:sp>
      <p:sp>
        <p:nvSpPr>
          <p:cNvPr id="25" name="Platshållare för bildnummer 5">
            <a:extLst>
              <a:ext uri="{FF2B5EF4-FFF2-40B4-BE49-F238E27FC236}">
                <a16:creationId xmlns:a16="http://schemas.microsoft.com/office/drawing/2014/main" id="{6248F2C8-CF76-CD47-89F9-148F9C8D7F39}"/>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spTree>
    <p:extLst>
      <p:ext uri="{BB962C8B-B14F-4D97-AF65-F5344CB8AC3E}">
        <p14:creationId xmlns:p14="http://schemas.microsoft.com/office/powerpoint/2010/main" val="26262491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 Icons Text">
    <p:spTree>
      <p:nvGrpSpPr>
        <p:cNvPr id="1" name=""/>
        <p:cNvGrpSpPr/>
        <p:nvPr/>
      </p:nvGrpSpPr>
      <p:grpSpPr>
        <a:xfrm>
          <a:off x="0" y="0"/>
          <a:ext cx="0" cy="0"/>
          <a:chOff x="0" y="0"/>
          <a:chExt cx="0" cy="0"/>
        </a:xfrm>
      </p:grpSpPr>
      <p:sp>
        <p:nvSpPr>
          <p:cNvPr id="11" name="Text Placeholder 7">
            <a:extLst>
              <a:ext uri="{FF2B5EF4-FFF2-40B4-BE49-F238E27FC236}">
                <a16:creationId xmlns:a16="http://schemas.microsoft.com/office/drawing/2014/main" id="{1E8E1731-23EB-0B4A-A05C-05B9BCA19C9C}"/>
              </a:ext>
            </a:extLst>
          </p:cNvPr>
          <p:cNvSpPr>
            <a:spLocks noGrp="1"/>
          </p:cNvSpPr>
          <p:nvPr>
            <p:ph type="body" sz="quarter" idx="32" hasCustomPrompt="1"/>
          </p:nvPr>
        </p:nvSpPr>
        <p:spPr>
          <a:xfrm>
            <a:off x="3416920" y="4154400"/>
            <a:ext cx="2531167" cy="1974938"/>
          </a:xfrm>
        </p:spPr>
        <p:txBody>
          <a:bodyPr/>
          <a:lstStyle>
            <a:lvl1pPr marL="0" indent="0" algn="ctr">
              <a:lnSpc>
                <a:spcPct val="100000"/>
              </a:lnSpc>
              <a:spcBef>
                <a:spcPts val="0"/>
              </a:spcBef>
              <a:spcAft>
                <a:spcPts val="800"/>
              </a:spcAft>
              <a:buNone/>
              <a:defRPr sz="1800" b="1" spc="40" baseline="0">
                <a:solidFill>
                  <a:schemeClr val="accent1"/>
                </a:solidFill>
              </a:defRPr>
            </a:lvl1pPr>
            <a:lvl2pPr marL="0" indent="0" algn="ctr">
              <a:lnSpc>
                <a:spcPct val="100000"/>
              </a:lnSpc>
              <a:spcBef>
                <a:spcPts val="0"/>
              </a:spcBef>
              <a:spcAft>
                <a:spcPts val="600"/>
              </a:spcAft>
              <a:buNone/>
              <a:defRPr sz="1600" spc="40" baseline="0">
                <a:solidFill>
                  <a:schemeClr val="accent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US" noProof="0"/>
              <a:t>Click to add text</a:t>
            </a:r>
          </a:p>
          <a:p>
            <a:pPr lvl="1"/>
            <a:r>
              <a:rPr lang="en-US" noProof="0"/>
              <a:t>Second level</a:t>
            </a:r>
          </a:p>
        </p:txBody>
      </p:sp>
      <p:sp>
        <p:nvSpPr>
          <p:cNvPr id="12" name="Text Placeholder 7">
            <a:extLst>
              <a:ext uri="{FF2B5EF4-FFF2-40B4-BE49-F238E27FC236}">
                <a16:creationId xmlns:a16="http://schemas.microsoft.com/office/drawing/2014/main" id="{2338588B-5749-8548-8A92-845B34954343}"/>
              </a:ext>
            </a:extLst>
          </p:cNvPr>
          <p:cNvSpPr>
            <a:spLocks noGrp="1"/>
          </p:cNvSpPr>
          <p:nvPr>
            <p:ph type="body" sz="quarter" idx="35" hasCustomPrompt="1"/>
          </p:nvPr>
        </p:nvSpPr>
        <p:spPr>
          <a:xfrm>
            <a:off x="6250746" y="4154400"/>
            <a:ext cx="2531167" cy="1974938"/>
          </a:xfrm>
        </p:spPr>
        <p:txBody>
          <a:bodyPr/>
          <a:lstStyle>
            <a:lvl1pPr marL="0" indent="0" algn="ctr">
              <a:lnSpc>
                <a:spcPct val="100000"/>
              </a:lnSpc>
              <a:spcBef>
                <a:spcPts val="0"/>
              </a:spcBef>
              <a:spcAft>
                <a:spcPts val="800"/>
              </a:spcAft>
              <a:buNone/>
              <a:defRPr sz="1800" b="1" spc="40" baseline="0">
                <a:solidFill>
                  <a:schemeClr val="accent1"/>
                </a:solidFill>
              </a:defRPr>
            </a:lvl1pPr>
            <a:lvl2pPr marL="0" indent="0" algn="ctr">
              <a:lnSpc>
                <a:spcPct val="100000"/>
              </a:lnSpc>
              <a:spcBef>
                <a:spcPts val="0"/>
              </a:spcBef>
              <a:spcAft>
                <a:spcPts val="600"/>
              </a:spcAft>
              <a:buNone/>
              <a:defRPr sz="1600" spc="40" baseline="0">
                <a:solidFill>
                  <a:schemeClr val="accent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US" noProof="0"/>
              <a:t>Click to add text</a:t>
            </a:r>
          </a:p>
          <a:p>
            <a:pPr lvl="1"/>
            <a:r>
              <a:rPr lang="en-US" noProof="0"/>
              <a:t>Second level</a:t>
            </a:r>
          </a:p>
        </p:txBody>
      </p:sp>
      <p:sp>
        <p:nvSpPr>
          <p:cNvPr id="13" name="Text Placeholder 7">
            <a:extLst>
              <a:ext uri="{FF2B5EF4-FFF2-40B4-BE49-F238E27FC236}">
                <a16:creationId xmlns:a16="http://schemas.microsoft.com/office/drawing/2014/main" id="{B2D2E607-59C0-854C-9641-8FC1939742CC}"/>
              </a:ext>
            </a:extLst>
          </p:cNvPr>
          <p:cNvSpPr>
            <a:spLocks noGrp="1"/>
          </p:cNvSpPr>
          <p:nvPr>
            <p:ph type="body" sz="quarter" idx="37" hasCustomPrompt="1"/>
          </p:nvPr>
        </p:nvSpPr>
        <p:spPr>
          <a:xfrm>
            <a:off x="9084571" y="4154400"/>
            <a:ext cx="2531167" cy="1974938"/>
          </a:xfrm>
        </p:spPr>
        <p:txBody>
          <a:bodyPr/>
          <a:lstStyle>
            <a:lvl1pPr marL="0" indent="0" algn="ctr">
              <a:lnSpc>
                <a:spcPct val="100000"/>
              </a:lnSpc>
              <a:spcBef>
                <a:spcPts val="0"/>
              </a:spcBef>
              <a:spcAft>
                <a:spcPts val="800"/>
              </a:spcAft>
              <a:buNone/>
              <a:defRPr sz="1800" b="1" spc="40" baseline="0">
                <a:solidFill>
                  <a:schemeClr val="accent1"/>
                </a:solidFill>
              </a:defRPr>
            </a:lvl1pPr>
            <a:lvl2pPr marL="0" indent="0" algn="ctr">
              <a:lnSpc>
                <a:spcPct val="100000"/>
              </a:lnSpc>
              <a:spcBef>
                <a:spcPts val="0"/>
              </a:spcBef>
              <a:spcAft>
                <a:spcPts val="600"/>
              </a:spcAft>
              <a:buNone/>
              <a:defRPr sz="1600" spc="40" baseline="0">
                <a:solidFill>
                  <a:schemeClr val="accent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US" noProof="0"/>
              <a:t>Click to add text</a:t>
            </a:r>
          </a:p>
          <a:p>
            <a:pPr lvl="1"/>
            <a:r>
              <a:rPr lang="en-US" noProof="0"/>
              <a:t>Second level</a:t>
            </a:r>
          </a:p>
        </p:txBody>
      </p:sp>
      <p:sp>
        <p:nvSpPr>
          <p:cNvPr id="14" name="Text Placeholder 18">
            <a:extLst>
              <a:ext uri="{FF2B5EF4-FFF2-40B4-BE49-F238E27FC236}">
                <a16:creationId xmlns:a16="http://schemas.microsoft.com/office/drawing/2014/main" id="{50DAC6A8-070F-A541-973B-11A3E7A90998}"/>
              </a:ext>
            </a:extLst>
          </p:cNvPr>
          <p:cNvSpPr>
            <a:spLocks noGrp="1"/>
          </p:cNvSpPr>
          <p:nvPr>
            <p:ph type="body" sz="quarter" idx="14" hasCustomPrompt="1"/>
          </p:nvPr>
        </p:nvSpPr>
        <p:spPr>
          <a:xfrm>
            <a:off x="576000" y="731027"/>
            <a:ext cx="11039738" cy="421200"/>
          </a:xfrm>
          <a:prstGeom prst="rect">
            <a:avLst/>
          </a:prstGeom>
        </p:spPr>
        <p:txBody>
          <a:bodyPr anchor="t">
            <a:noAutofit/>
          </a:bodyPr>
          <a:lstStyle>
            <a:lvl1pPr marL="0" indent="0">
              <a:lnSpc>
                <a:spcPct val="85000"/>
              </a:lnSpc>
              <a:spcBef>
                <a:spcPts val="0"/>
              </a:spcBef>
              <a:buNone/>
              <a:defRPr sz="3600" spc="40" baseline="0">
                <a:solidFill>
                  <a:schemeClr val="accent1"/>
                </a:solidFill>
              </a:defRPr>
            </a:lvl1pPr>
          </a:lstStyle>
          <a:p>
            <a:pPr lvl="0"/>
            <a:r>
              <a:rPr lang="en-US" noProof="0"/>
              <a:t>Click for a short headline of one line</a:t>
            </a:r>
          </a:p>
        </p:txBody>
      </p:sp>
      <p:sp>
        <p:nvSpPr>
          <p:cNvPr id="15" name="Text Placeholder 7">
            <a:extLst>
              <a:ext uri="{FF2B5EF4-FFF2-40B4-BE49-F238E27FC236}">
                <a16:creationId xmlns:a16="http://schemas.microsoft.com/office/drawing/2014/main" id="{CD04EC2E-C805-E64A-BBA4-8DECB98EE820}"/>
              </a:ext>
            </a:extLst>
          </p:cNvPr>
          <p:cNvSpPr>
            <a:spLocks noGrp="1"/>
          </p:cNvSpPr>
          <p:nvPr>
            <p:ph type="body" sz="quarter" idx="38" hasCustomPrompt="1"/>
          </p:nvPr>
        </p:nvSpPr>
        <p:spPr>
          <a:xfrm>
            <a:off x="583094" y="4154400"/>
            <a:ext cx="2531167" cy="1974938"/>
          </a:xfrm>
        </p:spPr>
        <p:txBody>
          <a:bodyPr/>
          <a:lstStyle>
            <a:lvl1pPr marL="0" indent="0" algn="ctr">
              <a:lnSpc>
                <a:spcPct val="100000"/>
              </a:lnSpc>
              <a:spcBef>
                <a:spcPts val="0"/>
              </a:spcBef>
              <a:spcAft>
                <a:spcPts val="800"/>
              </a:spcAft>
              <a:buNone/>
              <a:defRPr sz="1800" b="1" spc="40" baseline="0">
                <a:solidFill>
                  <a:schemeClr val="accent1"/>
                </a:solidFill>
              </a:defRPr>
            </a:lvl1pPr>
            <a:lvl2pPr marL="0" indent="0" algn="ctr">
              <a:lnSpc>
                <a:spcPct val="100000"/>
              </a:lnSpc>
              <a:spcBef>
                <a:spcPts val="0"/>
              </a:spcBef>
              <a:spcAft>
                <a:spcPts val="600"/>
              </a:spcAft>
              <a:buNone/>
              <a:defRPr sz="1600" spc="40" baseline="0">
                <a:solidFill>
                  <a:schemeClr val="accent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US" noProof="0"/>
              <a:t>Click to add text</a:t>
            </a:r>
          </a:p>
          <a:p>
            <a:pPr lvl="1"/>
            <a:r>
              <a:rPr lang="en-US" noProof="0"/>
              <a:t>Second level</a:t>
            </a:r>
          </a:p>
        </p:txBody>
      </p:sp>
      <p:sp>
        <p:nvSpPr>
          <p:cNvPr id="5" name="Picture Placeholder 4">
            <a:extLst>
              <a:ext uri="{FF2B5EF4-FFF2-40B4-BE49-F238E27FC236}">
                <a16:creationId xmlns:a16="http://schemas.microsoft.com/office/drawing/2014/main" id="{664BB5C8-D6D6-9E45-86B2-CADD71FC5C88}"/>
              </a:ext>
            </a:extLst>
          </p:cNvPr>
          <p:cNvSpPr>
            <a:spLocks noGrp="1"/>
          </p:cNvSpPr>
          <p:nvPr>
            <p:ph type="pic" sz="quarter" idx="39" hasCustomPrompt="1"/>
          </p:nvPr>
        </p:nvSpPr>
        <p:spPr>
          <a:xfrm>
            <a:off x="858744" y="2133600"/>
            <a:ext cx="1979867" cy="1828800"/>
          </a:xfrm>
        </p:spPr>
        <p:txBody>
          <a:bodyPr/>
          <a:lstStyle>
            <a:lvl1pPr marL="12700" indent="0" algn="ctr">
              <a:buNone/>
              <a:defRPr sz="1300">
                <a:solidFill>
                  <a:schemeClr val="accent1"/>
                </a:solidFill>
              </a:defRPr>
            </a:lvl1pPr>
          </a:lstStyle>
          <a:p>
            <a:r>
              <a:rPr lang="en-US" noProof="0"/>
              <a:t>Click to add icon</a:t>
            </a:r>
          </a:p>
        </p:txBody>
      </p:sp>
      <p:sp>
        <p:nvSpPr>
          <p:cNvPr id="30" name="Picture Placeholder 4">
            <a:extLst>
              <a:ext uri="{FF2B5EF4-FFF2-40B4-BE49-F238E27FC236}">
                <a16:creationId xmlns:a16="http://schemas.microsoft.com/office/drawing/2014/main" id="{21B4219E-EAF7-A840-BD4B-30965C2453D6}"/>
              </a:ext>
            </a:extLst>
          </p:cNvPr>
          <p:cNvSpPr>
            <a:spLocks noGrp="1"/>
          </p:cNvSpPr>
          <p:nvPr>
            <p:ph type="pic" sz="quarter" idx="40" hasCustomPrompt="1"/>
          </p:nvPr>
        </p:nvSpPr>
        <p:spPr>
          <a:xfrm>
            <a:off x="3692570" y="2133600"/>
            <a:ext cx="1979867" cy="1828800"/>
          </a:xfrm>
        </p:spPr>
        <p:txBody>
          <a:bodyPr/>
          <a:lstStyle>
            <a:lvl1pPr marL="12700" indent="0" algn="ctr">
              <a:buNone/>
              <a:defRPr sz="1300">
                <a:solidFill>
                  <a:schemeClr val="accent1"/>
                </a:solidFill>
              </a:defRPr>
            </a:lvl1pPr>
          </a:lstStyle>
          <a:p>
            <a:r>
              <a:rPr lang="en-US" noProof="0"/>
              <a:t>Click to add icon</a:t>
            </a:r>
          </a:p>
        </p:txBody>
      </p:sp>
      <p:sp>
        <p:nvSpPr>
          <p:cNvPr id="31" name="Picture Placeholder 4">
            <a:extLst>
              <a:ext uri="{FF2B5EF4-FFF2-40B4-BE49-F238E27FC236}">
                <a16:creationId xmlns:a16="http://schemas.microsoft.com/office/drawing/2014/main" id="{3E3297E1-ECDE-7F49-9333-F2D3B667B9E2}"/>
              </a:ext>
            </a:extLst>
          </p:cNvPr>
          <p:cNvSpPr>
            <a:spLocks noGrp="1"/>
          </p:cNvSpPr>
          <p:nvPr>
            <p:ph type="pic" sz="quarter" idx="41" hasCustomPrompt="1"/>
          </p:nvPr>
        </p:nvSpPr>
        <p:spPr>
          <a:xfrm>
            <a:off x="6526396" y="2133600"/>
            <a:ext cx="1979867" cy="1828800"/>
          </a:xfrm>
        </p:spPr>
        <p:txBody>
          <a:bodyPr/>
          <a:lstStyle>
            <a:lvl1pPr marL="12700" indent="0" algn="ctr">
              <a:buNone/>
              <a:defRPr sz="1300">
                <a:solidFill>
                  <a:schemeClr val="accent1"/>
                </a:solidFill>
              </a:defRPr>
            </a:lvl1pPr>
          </a:lstStyle>
          <a:p>
            <a:r>
              <a:rPr lang="en-US" noProof="0"/>
              <a:t>Click to add icon</a:t>
            </a:r>
          </a:p>
        </p:txBody>
      </p:sp>
      <p:sp>
        <p:nvSpPr>
          <p:cNvPr id="32" name="Picture Placeholder 4">
            <a:extLst>
              <a:ext uri="{FF2B5EF4-FFF2-40B4-BE49-F238E27FC236}">
                <a16:creationId xmlns:a16="http://schemas.microsoft.com/office/drawing/2014/main" id="{791D8F08-C508-FA4F-98BC-992A22771E82}"/>
              </a:ext>
            </a:extLst>
          </p:cNvPr>
          <p:cNvSpPr>
            <a:spLocks noGrp="1"/>
          </p:cNvSpPr>
          <p:nvPr>
            <p:ph type="pic" sz="quarter" idx="42" hasCustomPrompt="1"/>
          </p:nvPr>
        </p:nvSpPr>
        <p:spPr>
          <a:xfrm>
            <a:off x="9360221" y="2133600"/>
            <a:ext cx="1979867" cy="1828800"/>
          </a:xfrm>
        </p:spPr>
        <p:txBody>
          <a:bodyPr/>
          <a:lstStyle>
            <a:lvl1pPr marL="12700" indent="0" algn="ctr">
              <a:buNone/>
              <a:defRPr sz="1300">
                <a:solidFill>
                  <a:schemeClr val="accent1"/>
                </a:solidFill>
              </a:defRPr>
            </a:lvl1pPr>
          </a:lstStyle>
          <a:p>
            <a:r>
              <a:rPr lang="en-US" noProof="0"/>
              <a:t>Click to add icon</a:t>
            </a:r>
          </a:p>
        </p:txBody>
      </p:sp>
      <p:grpSp>
        <p:nvGrpSpPr>
          <p:cNvPr id="17" name="Grupp 32">
            <a:extLst>
              <a:ext uri="{FF2B5EF4-FFF2-40B4-BE49-F238E27FC236}">
                <a16:creationId xmlns:a16="http://schemas.microsoft.com/office/drawing/2014/main" id="{06A06E8E-9AC5-474F-9D8F-BE8A4B8DF25A}"/>
              </a:ext>
            </a:extLst>
          </p:cNvPr>
          <p:cNvGrpSpPr/>
          <p:nvPr userDrawn="1"/>
        </p:nvGrpSpPr>
        <p:grpSpPr>
          <a:xfrm>
            <a:off x="576140" y="6451484"/>
            <a:ext cx="615478" cy="91194"/>
            <a:chOff x="576140" y="6451484"/>
            <a:chExt cx="615478" cy="91194"/>
          </a:xfrm>
          <a:solidFill>
            <a:schemeClr val="tx2"/>
          </a:solidFill>
        </p:grpSpPr>
        <p:sp>
          <p:nvSpPr>
            <p:cNvPr id="18" name="Bild 2">
              <a:extLst>
                <a:ext uri="{FF2B5EF4-FFF2-40B4-BE49-F238E27FC236}">
                  <a16:creationId xmlns:a16="http://schemas.microsoft.com/office/drawing/2014/main" id="{75F62DFF-CE28-2847-9178-371361C4B379}"/>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19" name="Bild 2">
              <a:extLst>
                <a:ext uri="{FF2B5EF4-FFF2-40B4-BE49-F238E27FC236}">
                  <a16:creationId xmlns:a16="http://schemas.microsoft.com/office/drawing/2014/main" id="{56F4E682-4CA9-5346-8CD6-98F8EACD6CE7}"/>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0" name="Bild 2">
              <a:extLst>
                <a:ext uri="{FF2B5EF4-FFF2-40B4-BE49-F238E27FC236}">
                  <a16:creationId xmlns:a16="http://schemas.microsoft.com/office/drawing/2014/main" id="{11510029-65DB-F040-9ED5-A182045EEF2B}"/>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1" name="Bild 2">
              <a:extLst>
                <a:ext uri="{FF2B5EF4-FFF2-40B4-BE49-F238E27FC236}">
                  <a16:creationId xmlns:a16="http://schemas.microsoft.com/office/drawing/2014/main" id="{882E3E49-2F44-5445-B3D9-4FA93CE1837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2" name="Bild 2">
              <a:extLst>
                <a:ext uri="{FF2B5EF4-FFF2-40B4-BE49-F238E27FC236}">
                  <a16:creationId xmlns:a16="http://schemas.microsoft.com/office/drawing/2014/main" id="{E77E397B-C384-F949-9F60-67A86BD39DC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23" name="Bild 2">
              <a:extLst>
                <a:ext uri="{FF2B5EF4-FFF2-40B4-BE49-F238E27FC236}">
                  <a16:creationId xmlns:a16="http://schemas.microsoft.com/office/drawing/2014/main" id="{DBE8665D-1D7B-BC49-9416-388A79FA9660}"/>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4" name="Bild 2">
              <a:extLst>
                <a:ext uri="{FF2B5EF4-FFF2-40B4-BE49-F238E27FC236}">
                  <a16:creationId xmlns:a16="http://schemas.microsoft.com/office/drawing/2014/main" id="{E25BD59B-C1DD-BF4D-89DA-D56603C3E32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sp>
        <p:nvSpPr>
          <p:cNvPr id="25" name="textruta 24">
            <a:extLst>
              <a:ext uri="{FF2B5EF4-FFF2-40B4-BE49-F238E27FC236}">
                <a16:creationId xmlns:a16="http://schemas.microsoft.com/office/drawing/2014/main" id="{6FF8A552-8B94-0248-98BE-FC41CCC7238C}"/>
              </a:ext>
            </a:extLst>
          </p:cNvPr>
          <p:cNvSpPr txBox="1"/>
          <p:nvPr userDrawn="1"/>
        </p:nvSpPr>
        <p:spPr>
          <a:xfrm>
            <a:off x="12395260" y="4154400"/>
            <a:ext cx="1681523" cy="1754326"/>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mn-lt"/>
                <a:cs typeface="Arial" panose="020B0604020202020204" pitchFamily="34" charset="0"/>
              </a:rPr>
              <a:t>To change from </a:t>
            </a:r>
            <a:r>
              <a:rPr lang="en-US" sz="900" b="1" baseline="0" noProof="0">
                <a:solidFill>
                  <a:schemeClr val="tx1">
                    <a:lumMod val="65000"/>
                    <a:lumOff val="35000"/>
                  </a:schemeClr>
                </a:solidFill>
                <a:latin typeface="+mn-lt"/>
                <a:cs typeface="Arial" panose="020B0604020202020204" pitchFamily="34" charset="0"/>
              </a:rPr>
              <a:t>headline</a:t>
            </a:r>
            <a:r>
              <a:rPr lang="en-US" sz="900" baseline="0" noProof="0">
                <a:solidFill>
                  <a:schemeClr val="tx1">
                    <a:lumMod val="65000"/>
                    <a:lumOff val="35000"/>
                  </a:schemeClr>
                </a:solidFill>
                <a:latin typeface="+mn-lt"/>
                <a:cs typeface="Arial" panose="020B0604020202020204" pitchFamily="34" charset="0"/>
              </a:rPr>
              <a:t> to </a:t>
            </a:r>
            <a:r>
              <a:rPr lang="en-US" sz="900" b="1" baseline="0" noProof="0">
                <a:solidFill>
                  <a:schemeClr val="tx1">
                    <a:lumMod val="65000"/>
                    <a:lumOff val="35000"/>
                  </a:schemeClr>
                </a:solidFill>
                <a:latin typeface="+mn-lt"/>
                <a:cs typeface="Arial" panose="020B0604020202020204" pitchFamily="34" charset="0"/>
              </a:rPr>
              <a:t>body text </a:t>
            </a:r>
            <a:r>
              <a:rPr lang="en-US" sz="900" baseline="0" noProof="0">
                <a:solidFill>
                  <a:schemeClr val="tx1">
                    <a:lumMod val="65000"/>
                    <a:lumOff val="35000"/>
                  </a:schemeClr>
                </a:solidFill>
                <a:latin typeface="+mn-lt"/>
                <a:cs typeface="Arial" panose="020B0604020202020204" pitchFamily="34" charset="0"/>
              </a:rPr>
              <a:t>or to </a:t>
            </a:r>
            <a:r>
              <a:rPr lang="en-US" sz="900" b="1" baseline="0" noProof="0">
                <a:solidFill>
                  <a:schemeClr val="tx1">
                    <a:lumMod val="65000"/>
                    <a:lumOff val="35000"/>
                  </a:schemeClr>
                </a:solidFill>
                <a:latin typeface="+mn-lt"/>
                <a:cs typeface="Arial" panose="020B0604020202020204" pitchFamily="34" charset="0"/>
              </a:rPr>
              <a:t>use bullets</a:t>
            </a:r>
            <a:r>
              <a:rPr lang="en-US" sz="900" baseline="0" noProof="0">
                <a:solidFill>
                  <a:schemeClr val="tx1">
                    <a:lumMod val="65000"/>
                    <a:lumOff val="35000"/>
                  </a:schemeClr>
                </a:solidFill>
                <a:latin typeface="+mn-lt"/>
                <a:cs typeface="Arial" panose="020B0604020202020204" pitchFamily="34" charset="0"/>
              </a:rPr>
              <a:t>, press </a:t>
            </a:r>
            <a:r>
              <a:rPr lang="en-US" sz="900" b="1" baseline="0" noProof="0">
                <a:solidFill>
                  <a:schemeClr val="tx1">
                    <a:lumMod val="65000"/>
                    <a:lumOff val="35000"/>
                  </a:schemeClr>
                </a:solidFill>
                <a:latin typeface="+mn-lt"/>
                <a:cs typeface="Arial" panose="020B0604020202020204" pitchFamily="34" charset="0"/>
              </a:rPr>
              <a:t>enter/return </a:t>
            </a:r>
            <a:r>
              <a:rPr lang="en-US" sz="900" baseline="0" noProof="0">
                <a:solidFill>
                  <a:schemeClr val="tx1">
                    <a:lumMod val="65000"/>
                    <a:lumOff val="35000"/>
                  </a:schemeClr>
                </a:solidFill>
                <a:latin typeface="+mn-lt"/>
                <a:cs typeface="Arial" panose="020B0604020202020204" pitchFamily="34" charset="0"/>
              </a:rPr>
              <a:t>after your headline then use this function toggle to body text.</a:t>
            </a: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p:txBody>
      </p:sp>
      <p:pic>
        <p:nvPicPr>
          <p:cNvPr id="26" name="Picture 9">
            <a:extLst>
              <a:ext uri="{FF2B5EF4-FFF2-40B4-BE49-F238E27FC236}">
                <a16:creationId xmlns:a16="http://schemas.microsoft.com/office/drawing/2014/main" id="{93794F68-FA77-DA48-9A1A-E02A2FFA083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
          <a:stretch/>
        </p:blipFill>
        <p:spPr>
          <a:xfrm>
            <a:off x="12522649" y="5058609"/>
            <a:ext cx="1422121" cy="721417"/>
          </a:xfrm>
          <a:prstGeom prst="rect">
            <a:avLst/>
          </a:prstGeom>
          <a:ln w="9525">
            <a:solidFill>
              <a:schemeClr val="tx2"/>
            </a:solidFill>
          </a:ln>
        </p:spPr>
      </p:pic>
      <p:sp>
        <p:nvSpPr>
          <p:cNvPr id="27" name="Oval 4">
            <a:extLst>
              <a:ext uri="{FF2B5EF4-FFF2-40B4-BE49-F238E27FC236}">
                <a16:creationId xmlns:a16="http://schemas.microsoft.com/office/drawing/2014/main" id="{5241205B-C4DB-DD49-956F-BF07FDFE2B88}"/>
              </a:ext>
            </a:extLst>
          </p:cNvPr>
          <p:cNvSpPr/>
          <p:nvPr userDrawn="1"/>
        </p:nvSpPr>
        <p:spPr>
          <a:xfrm>
            <a:off x="13194299" y="5281906"/>
            <a:ext cx="282818" cy="282818"/>
          </a:xfrm>
          <a:prstGeom prst="ellipse">
            <a:avLst/>
          </a:prstGeom>
          <a:solidFill>
            <a:schemeClr val="bg1">
              <a:lumMod val="9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latin typeface="+mn-lt"/>
            </a:endParaRPr>
          </a:p>
        </p:txBody>
      </p:sp>
      <p:cxnSp>
        <p:nvCxnSpPr>
          <p:cNvPr id="28" name="Connector: Elbow 131">
            <a:extLst>
              <a:ext uri="{FF2B5EF4-FFF2-40B4-BE49-F238E27FC236}">
                <a16:creationId xmlns:a16="http://schemas.microsoft.com/office/drawing/2014/main" id="{51B26D0D-F6C6-4746-9A73-F3230C78CC13}"/>
              </a:ext>
            </a:extLst>
          </p:cNvPr>
          <p:cNvCxnSpPr>
            <a:cxnSpLocks/>
            <a:endCxn id="27" idx="0"/>
          </p:cNvCxnSpPr>
          <p:nvPr userDrawn="1"/>
        </p:nvCxnSpPr>
        <p:spPr>
          <a:xfrm rot="5400000">
            <a:off x="13324711" y="5010086"/>
            <a:ext cx="282818" cy="26082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Platshållare för datum 3">
            <a:extLst>
              <a:ext uri="{FF2B5EF4-FFF2-40B4-BE49-F238E27FC236}">
                <a16:creationId xmlns:a16="http://schemas.microsoft.com/office/drawing/2014/main" id="{F108AD82-72FC-B14A-AB1D-3531EE1EF2A5}"/>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noProof="0"/>
              <a:t>2/02/2022</a:t>
            </a:r>
            <a:endParaRPr lang="en-US" noProof="0"/>
          </a:p>
        </p:txBody>
      </p:sp>
      <p:sp>
        <p:nvSpPr>
          <p:cNvPr id="33" name="Platshållare för sidfot 4">
            <a:extLst>
              <a:ext uri="{FF2B5EF4-FFF2-40B4-BE49-F238E27FC236}">
                <a16:creationId xmlns:a16="http://schemas.microsoft.com/office/drawing/2014/main" id="{C4EB0FB3-7424-E64E-9E1F-C82858E84CA5}"/>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en-US" noProof="0"/>
              <a:t>Go to header/footer to change text </a:t>
            </a:r>
          </a:p>
        </p:txBody>
      </p:sp>
      <p:sp>
        <p:nvSpPr>
          <p:cNvPr id="34" name="Platshållare för bildnummer 5">
            <a:extLst>
              <a:ext uri="{FF2B5EF4-FFF2-40B4-BE49-F238E27FC236}">
                <a16:creationId xmlns:a16="http://schemas.microsoft.com/office/drawing/2014/main" id="{F618CE27-EA31-0640-9BB9-B364046C3B39}"/>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spTree>
    <p:extLst>
      <p:ext uri="{BB962C8B-B14F-4D97-AF65-F5344CB8AC3E}">
        <p14:creationId xmlns:p14="http://schemas.microsoft.com/office/powerpoint/2010/main" val="21953503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 Icons Text Image">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CBA7EE4-EB8C-8F45-95DB-49CBDE2D978D}"/>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tx2"/>
                </a:solidFill>
              </a:defRPr>
            </a:lvl1pPr>
          </a:lstStyle>
          <a:p>
            <a:r>
              <a:rPr lang="en-US" noProof="0"/>
              <a:t>Click on the icon to add an image</a:t>
            </a:r>
          </a:p>
        </p:txBody>
      </p:sp>
      <p:sp>
        <p:nvSpPr>
          <p:cNvPr id="11" name="Text Placeholder 7">
            <a:extLst>
              <a:ext uri="{FF2B5EF4-FFF2-40B4-BE49-F238E27FC236}">
                <a16:creationId xmlns:a16="http://schemas.microsoft.com/office/drawing/2014/main" id="{1E8E1731-23EB-0B4A-A05C-05B9BCA19C9C}"/>
              </a:ext>
            </a:extLst>
          </p:cNvPr>
          <p:cNvSpPr>
            <a:spLocks noGrp="1"/>
          </p:cNvSpPr>
          <p:nvPr>
            <p:ph type="body" sz="quarter" idx="32" hasCustomPrompt="1"/>
          </p:nvPr>
        </p:nvSpPr>
        <p:spPr>
          <a:xfrm>
            <a:off x="3416920" y="4154400"/>
            <a:ext cx="2531167" cy="1974938"/>
          </a:xfrm>
        </p:spPr>
        <p:txBody>
          <a:bodyPr/>
          <a:lstStyle>
            <a:lvl1pPr marL="0" indent="0" algn="ctr">
              <a:lnSpc>
                <a:spcPct val="100000"/>
              </a:lnSpc>
              <a:spcBef>
                <a:spcPts val="0"/>
              </a:spcBef>
              <a:spcAft>
                <a:spcPts val="800"/>
              </a:spcAft>
              <a:buNone/>
              <a:defRPr sz="1800" b="1" spc="40" baseline="0">
                <a:solidFill>
                  <a:schemeClr val="bg1"/>
                </a:solidFill>
              </a:defRPr>
            </a:lvl1pPr>
            <a:lvl2pPr marL="0" indent="0" algn="ctr">
              <a:lnSpc>
                <a:spcPct val="100000"/>
              </a:lnSpc>
              <a:spcBef>
                <a:spcPts val="0"/>
              </a:spcBef>
              <a:spcAft>
                <a:spcPts val="600"/>
              </a:spcAft>
              <a:buNone/>
              <a:defRPr sz="1600" spc="40" baseline="0">
                <a:solidFill>
                  <a:schemeClr val="bg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US" noProof="0"/>
              <a:t>Click to add text</a:t>
            </a:r>
          </a:p>
          <a:p>
            <a:pPr lvl="1"/>
            <a:r>
              <a:rPr lang="en-US" noProof="0"/>
              <a:t>Second level</a:t>
            </a:r>
          </a:p>
        </p:txBody>
      </p:sp>
      <p:sp>
        <p:nvSpPr>
          <p:cNvPr id="12" name="Text Placeholder 7">
            <a:extLst>
              <a:ext uri="{FF2B5EF4-FFF2-40B4-BE49-F238E27FC236}">
                <a16:creationId xmlns:a16="http://schemas.microsoft.com/office/drawing/2014/main" id="{2338588B-5749-8548-8A92-845B34954343}"/>
              </a:ext>
            </a:extLst>
          </p:cNvPr>
          <p:cNvSpPr>
            <a:spLocks noGrp="1"/>
          </p:cNvSpPr>
          <p:nvPr>
            <p:ph type="body" sz="quarter" idx="35" hasCustomPrompt="1"/>
          </p:nvPr>
        </p:nvSpPr>
        <p:spPr>
          <a:xfrm>
            <a:off x="6250746" y="4154400"/>
            <a:ext cx="2531167" cy="1974938"/>
          </a:xfrm>
        </p:spPr>
        <p:txBody>
          <a:bodyPr/>
          <a:lstStyle>
            <a:lvl1pPr marL="0" indent="0" algn="ctr">
              <a:lnSpc>
                <a:spcPct val="100000"/>
              </a:lnSpc>
              <a:spcBef>
                <a:spcPts val="0"/>
              </a:spcBef>
              <a:spcAft>
                <a:spcPts val="800"/>
              </a:spcAft>
              <a:buNone/>
              <a:defRPr sz="1800" b="1" spc="40" baseline="0">
                <a:solidFill>
                  <a:schemeClr val="bg1"/>
                </a:solidFill>
              </a:defRPr>
            </a:lvl1pPr>
            <a:lvl2pPr marL="0" indent="0" algn="ctr">
              <a:lnSpc>
                <a:spcPct val="100000"/>
              </a:lnSpc>
              <a:spcBef>
                <a:spcPts val="0"/>
              </a:spcBef>
              <a:spcAft>
                <a:spcPts val="600"/>
              </a:spcAft>
              <a:buNone/>
              <a:defRPr sz="1600" spc="40" baseline="0">
                <a:solidFill>
                  <a:schemeClr val="bg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US" noProof="0"/>
              <a:t>Click to add text</a:t>
            </a:r>
          </a:p>
          <a:p>
            <a:pPr lvl="1"/>
            <a:r>
              <a:rPr lang="en-US" noProof="0"/>
              <a:t>Second level</a:t>
            </a:r>
          </a:p>
        </p:txBody>
      </p:sp>
      <p:sp>
        <p:nvSpPr>
          <p:cNvPr id="13" name="Text Placeholder 7">
            <a:extLst>
              <a:ext uri="{FF2B5EF4-FFF2-40B4-BE49-F238E27FC236}">
                <a16:creationId xmlns:a16="http://schemas.microsoft.com/office/drawing/2014/main" id="{B2D2E607-59C0-854C-9641-8FC1939742CC}"/>
              </a:ext>
            </a:extLst>
          </p:cNvPr>
          <p:cNvSpPr>
            <a:spLocks noGrp="1"/>
          </p:cNvSpPr>
          <p:nvPr>
            <p:ph type="body" sz="quarter" idx="37" hasCustomPrompt="1"/>
          </p:nvPr>
        </p:nvSpPr>
        <p:spPr>
          <a:xfrm>
            <a:off x="9084571" y="4154400"/>
            <a:ext cx="2531167" cy="1974938"/>
          </a:xfrm>
        </p:spPr>
        <p:txBody>
          <a:bodyPr/>
          <a:lstStyle>
            <a:lvl1pPr marL="0" indent="0" algn="ctr">
              <a:lnSpc>
                <a:spcPct val="100000"/>
              </a:lnSpc>
              <a:spcBef>
                <a:spcPts val="0"/>
              </a:spcBef>
              <a:spcAft>
                <a:spcPts val="800"/>
              </a:spcAft>
              <a:buNone/>
              <a:defRPr sz="1800" b="1" spc="40" baseline="0">
                <a:solidFill>
                  <a:schemeClr val="bg1"/>
                </a:solidFill>
              </a:defRPr>
            </a:lvl1pPr>
            <a:lvl2pPr marL="0" indent="0" algn="ctr">
              <a:lnSpc>
                <a:spcPct val="100000"/>
              </a:lnSpc>
              <a:spcBef>
                <a:spcPts val="0"/>
              </a:spcBef>
              <a:spcAft>
                <a:spcPts val="600"/>
              </a:spcAft>
              <a:buNone/>
              <a:defRPr sz="1600" spc="40" baseline="0">
                <a:solidFill>
                  <a:schemeClr val="bg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US" noProof="0"/>
              <a:t>Click to add text</a:t>
            </a:r>
          </a:p>
          <a:p>
            <a:pPr lvl="1"/>
            <a:r>
              <a:rPr lang="en-US" noProof="0"/>
              <a:t>Second level</a:t>
            </a:r>
          </a:p>
        </p:txBody>
      </p:sp>
      <p:sp>
        <p:nvSpPr>
          <p:cNvPr id="14" name="Text Placeholder 18">
            <a:extLst>
              <a:ext uri="{FF2B5EF4-FFF2-40B4-BE49-F238E27FC236}">
                <a16:creationId xmlns:a16="http://schemas.microsoft.com/office/drawing/2014/main" id="{50DAC6A8-070F-A541-973B-11A3E7A90998}"/>
              </a:ext>
            </a:extLst>
          </p:cNvPr>
          <p:cNvSpPr>
            <a:spLocks noGrp="1"/>
          </p:cNvSpPr>
          <p:nvPr>
            <p:ph type="body" sz="quarter" idx="14" hasCustomPrompt="1"/>
          </p:nvPr>
        </p:nvSpPr>
        <p:spPr>
          <a:xfrm>
            <a:off x="576000" y="731027"/>
            <a:ext cx="11039738" cy="421200"/>
          </a:xfrm>
          <a:prstGeom prst="rect">
            <a:avLst/>
          </a:prstGeom>
        </p:spPr>
        <p:txBody>
          <a:bodyPr anchor="t">
            <a:noAutofit/>
          </a:bodyPr>
          <a:lstStyle>
            <a:lvl1pPr marL="0" indent="0">
              <a:lnSpc>
                <a:spcPct val="85000"/>
              </a:lnSpc>
              <a:spcBef>
                <a:spcPts val="0"/>
              </a:spcBef>
              <a:buNone/>
              <a:defRPr sz="3600" spc="40" baseline="0">
                <a:solidFill>
                  <a:schemeClr val="bg1"/>
                </a:solidFill>
              </a:defRPr>
            </a:lvl1pPr>
          </a:lstStyle>
          <a:p>
            <a:pPr lvl="0"/>
            <a:r>
              <a:rPr lang="en-US" noProof="0"/>
              <a:t>Click for a short headline of one line</a:t>
            </a:r>
          </a:p>
        </p:txBody>
      </p:sp>
      <p:sp>
        <p:nvSpPr>
          <p:cNvPr id="15" name="Text Placeholder 7">
            <a:extLst>
              <a:ext uri="{FF2B5EF4-FFF2-40B4-BE49-F238E27FC236}">
                <a16:creationId xmlns:a16="http://schemas.microsoft.com/office/drawing/2014/main" id="{CD04EC2E-C805-E64A-BBA4-8DECB98EE820}"/>
              </a:ext>
            </a:extLst>
          </p:cNvPr>
          <p:cNvSpPr>
            <a:spLocks noGrp="1"/>
          </p:cNvSpPr>
          <p:nvPr>
            <p:ph type="body" sz="quarter" idx="38" hasCustomPrompt="1"/>
          </p:nvPr>
        </p:nvSpPr>
        <p:spPr>
          <a:xfrm>
            <a:off x="583094" y="4154400"/>
            <a:ext cx="2531167" cy="1974938"/>
          </a:xfrm>
        </p:spPr>
        <p:txBody>
          <a:bodyPr/>
          <a:lstStyle>
            <a:lvl1pPr marL="0" indent="0" algn="ctr">
              <a:lnSpc>
                <a:spcPct val="100000"/>
              </a:lnSpc>
              <a:spcBef>
                <a:spcPts val="0"/>
              </a:spcBef>
              <a:spcAft>
                <a:spcPts val="800"/>
              </a:spcAft>
              <a:buNone/>
              <a:defRPr sz="1800" b="1" spc="40" baseline="0">
                <a:solidFill>
                  <a:schemeClr val="bg1"/>
                </a:solidFill>
              </a:defRPr>
            </a:lvl1pPr>
            <a:lvl2pPr marL="0" indent="0" algn="ctr">
              <a:lnSpc>
                <a:spcPct val="100000"/>
              </a:lnSpc>
              <a:spcBef>
                <a:spcPts val="0"/>
              </a:spcBef>
              <a:spcAft>
                <a:spcPts val="600"/>
              </a:spcAft>
              <a:buNone/>
              <a:defRPr sz="1600" spc="40" baseline="0">
                <a:solidFill>
                  <a:schemeClr val="bg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US" noProof="0"/>
              <a:t>Click to add text</a:t>
            </a:r>
          </a:p>
          <a:p>
            <a:pPr lvl="1"/>
            <a:r>
              <a:rPr lang="en-US" noProof="0"/>
              <a:t>Second level</a:t>
            </a:r>
          </a:p>
        </p:txBody>
      </p:sp>
      <p:sp>
        <p:nvSpPr>
          <p:cNvPr id="16" name="textruta 15">
            <a:extLst>
              <a:ext uri="{FF2B5EF4-FFF2-40B4-BE49-F238E27FC236}">
                <a16:creationId xmlns:a16="http://schemas.microsoft.com/office/drawing/2014/main" id="{5B557DC7-544E-9044-B335-9376734CE4C7}"/>
              </a:ext>
            </a:extLst>
          </p:cNvPr>
          <p:cNvSpPr txBox="1"/>
          <p:nvPr userDrawn="1"/>
        </p:nvSpPr>
        <p:spPr>
          <a:xfrm>
            <a:off x="12395260" y="4154400"/>
            <a:ext cx="1681523" cy="1754326"/>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mn-lt"/>
                <a:cs typeface="Arial" panose="020B0604020202020204" pitchFamily="34" charset="0"/>
              </a:rPr>
              <a:t>To change from </a:t>
            </a:r>
            <a:r>
              <a:rPr lang="en-US" sz="900" b="1" baseline="0" noProof="0">
                <a:solidFill>
                  <a:schemeClr val="tx1">
                    <a:lumMod val="65000"/>
                    <a:lumOff val="35000"/>
                  </a:schemeClr>
                </a:solidFill>
                <a:latin typeface="+mn-lt"/>
                <a:cs typeface="Arial" panose="020B0604020202020204" pitchFamily="34" charset="0"/>
              </a:rPr>
              <a:t>headline</a:t>
            </a:r>
            <a:r>
              <a:rPr lang="en-US" sz="900" baseline="0" noProof="0">
                <a:solidFill>
                  <a:schemeClr val="tx1">
                    <a:lumMod val="65000"/>
                    <a:lumOff val="35000"/>
                  </a:schemeClr>
                </a:solidFill>
                <a:latin typeface="+mn-lt"/>
                <a:cs typeface="Arial" panose="020B0604020202020204" pitchFamily="34" charset="0"/>
              </a:rPr>
              <a:t> to </a:t>
            </a:r>
            <a:r>
              <a:rPr lang="en-US" sz="900" b="1" baseline="0" noProof="0">
                <a:solidFill>
                  <a:schemeClr val="tx1">
                    <a:lumMod val="65000"/>
                    <a:lumOff val="35000"/>
                  </a:schemeClr>
                </a:solidFill>
                <a:latin typeface="+mn-lt"/>
                <a:cs typeface="Arial" panose="020B0604020202020204" pitchFamily="34" charset="0"/>
              </a:rPr>
              <a:t>body text </a:t>
            </a:r>
            <a:r>
              <a:rPr lang="en-US" sz="900" baseline="0" noProof="0">
                <a:solidFill>
                  <a:schemeClr val="tx1">
                    <a:lumMod val="65000"/>
                    <a:lumOff val="35000"/>
                  </a:schemeClr>
                </a:solidFill>
                <a:latin typeface="+mn-lt"/>
                <a:cs typeface="Arial" panose="020B0604020202020204" pitchFamily="34" charset="0"/>
              </a:rPr>
              <a:t>or to </a:t>
            </a:r>
            <a:r>
              <a:rPr lang="en-US" sz="900" b="1" baseline="0" noProof="0">
                <a:solidFill>
                  <a:schemeClr val="tx1">
                    <a:lumMod val="65000"/>
                    <a:lumOff val="35000"/>
                  </a:schemeClr>
                </a:solidFill>
                <a:latin typeface="+mn-lt"/>
                <a:cs typeface="Arial" panose="020B0604020202020204" pitchFamily="34" charset="0"/>
              </a:rPr>
              <a:t>use bullets</a:t>
            </a:r>
            <a:r>
              <a:rPr lang="en-US" sz="900" baseline="0" noProof="0">
                <a:solidFill>
                  <a:schemeClr val="tx1">
                    <a:lumMod val="65000"/>
                    <a:lumOff val="35000"/>
                  </a:schemeClr>
                </a:solidFill>
                <a:latin typeface="+mn-lt"/>
                <a:cs typeface="Arial" panose="020B0604020202020204" pitchFamily="34" charset="0"/>
              </a:rPr>
              <a:t>, press </a:t>
            </a:r>
            <a:r>
              <a:rPr lang="en-US" sz="900" b="1" baseline="0" noProof="0">
                <a:solidFill>
                  <a:schemeClr val="tx1">
                    <a:lumMod val="65000"/>
                    <a:lumOff val="35000"/>
                  </a:schemeClr>
                </a:solidFill>
                <a:latin typeface="+mn-lt"/>
                <a:cs typeface="Arial" panose="020B0604020202020204" pitchFamily="34" charset="0"/>
              </a:rPr>
              <a:t>enter/return </a:t>
            </a:r>
            <a:r>
              <a:rPr lang="en-US" sz="900" baseline="0" noProof="0">
                <a:solidFill>
                  <a:schemeClr val="tx1">
                    <a:lumMod val="65000"/>
                    <a:lumOff val="35000"/>
                  </a:schemeClr>
                </a:solidFill>
                <a:latin typeface="+mn-lt"/>
                <a:cs typeface="Arial" panose="020B0604020202020204" pitchFamily="34" charset="0"/>
              </a:rPr>
              <a:t>after your headline then use this function toggle to body text.</a:t>
            </a: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p:txBody>
      </p:sp>
      <p:pic>
        <p:nvPicPr>
          <p:cNvPr id="20" name="Picture 9">
            <a:extLst>
              <a:ext uri="{FF2B5EF4-FFF2-40B4-BE49-F238E27FC236}">
                <a16:creationId xmlns:a16="http://schemas.microsoft.com/office/drawing/2014/main" id="{5DB31F11-9F44-8645-A844-3ADA59673FA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
          <a:stretch/>
        </p:blipFill>
        <p:spPr>
          <a:xfrm>
            <a:off x="12522649" y="5058609"/>
            <a:ext cx="1422121" cy="721417"/>
          </a:xfrm>
          <a:prstGeom prst="rect">
            <a:avLst/>
          </a:prstGeom>
          <a:ln w="9525">
            <a:solidFill>
              <a:schemeClr val="tx2"/>
            </a:solidFill>
          </a:ln>
        </p:spPr>
      </p:pic>
      <p:sp>
        <p:nvSpPr>
          <p:cNvPr id="21" name="Oval 4">
            <a:extLst>
              <a:ext uri="{FF2B5EF4-FFF2-40B4-BE49-F238E27FC236}">
                <a16:creationId xmlns:a16="http://schemas.microsoft.com/office/drawing/2014/main" id="{A5F2B902-2364-FB49-99E0-D370C6CC7FB2}"/>
              </a:ext>
            </a:extLst>
          </p:cNvPr>
          <p:cNvSpPr/>
          <p:nvPr userDrawn="1"/>
        </p:nvSpPr>
        <p:spPr>
          <a:xfrm>
            <a:off x="13194299" y="5281906"/>
            <a:ext cx="282818" cy="282818"/>
          </a:xfrm>
          <a:prstGeom prst="ellipse">
            <a:avLst/>
          </a:prstGeom>
          <a:solidFill>
            <a:schemeClr val="bg1">
              <a:lumMod val="9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latin typeface="+mn-lt"/>
            </a:endParaRPr>
          </a:p>
        </p:txBody>
      </p:sp>
      <p:cxnSp>
        <p:nvCxnSpPr>
          <p:cNvPr id="22" name="Connector: Elbow 131">
            <a:extLst>
              <a:ext uri="{FF2B5EF4-FFF2-40B4-BE49-F238E27FC236}">
                <a16:creationId xmlns:a16="http://schemas.microsoft.com/office/drawing/2014/main" id="{2EF1A2AE-7440-6E41-8D23-42FC41929565}"/>
              </a:ext>
            </a:extLst>
          </p:cNvPr>
          <p:cNvCxnSpPr>
            <a:cxnSpLocks/>
            <a:endCxn id="21" idx="0"/>
          </p:cNvCxnSpPr>
          <p:nvPr userDrawn="1"/>
        </p:nvCxnSpPr>
        <p:spPr>
          <a:xfrm rot="5400000">
            <a:off x="13324711" y="5010086"/>
            <a:ext cx="282818" cy="26082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icture Placeholder 4">
            <a:extLst>
              <a:ext uri="{FF2B5EF4-FFF2-40B4-BE49-F238E27FC236}">
                <a16:creationId xmlns:a16="http://schemas.microsoft.com/office/drawing/2014/main" id="{D0E63235-FEA3-D948-A94A-0578C7768948}"/>
              </a:ext>
            </a:extLst>
          </p:cNvPr>
          <p:cNvSpPr>
            <a:spLocks noGrp="1"/>
          </p:cNvSpPr>
          <p:nvPr>
            <p:ph type="pic" sz="quarter" idx="39" hasCustomPrompt="1"/>
          </p:nvPr>
        </p:nvSpPr>
        <p:spPr>
          <a:xfrm>
            <a:off x="858744" y="2133600"/>
            <a:ext cx="1979867" cy="1828800"/>
          </a:xfrm>
        </p:spPr>
        <p:txBody>
          <a:bodyPr/>
          <a:lstStyle>
            <a:lvl1pPr marL="12700" indent="0" algn="ctr">
              <a:buNone/>
              <a:defRPr sz="1300">
                <a:solidFill>
                  <a:schemeClr val="accent1"/>
                </a:solidFill>
              </a:defRPr>
            </a:lvl1pPr>
          </a:lstStyle>
          <a:p>
            <a:r>
              <a:rPr lang="en-US" noProof="0"/>
              <a:t>Click to add icon</a:t>
            </a:r>
          </a:p>
        </p:txBody>
      </p:sp>
      <p:sp>
        <p:nvSpPr>
          <p:cNvPr id="24" name="Picture Placeholder 4">
            <a:extLst>
              <a:ext uri="{FF2B5EF4-FFF2-40B4-BE49-F238E27FC236}">
                <a16:creationId xmlns:a16="http://schemas.microsoft.com/office/drawing/2014/main" id="{FB7545F6-DD9D-304C-9F71-C8CA7EFDC097}"/>
              </a:ext>
            </a:extLst>
          </p:cNvPr>
          <p:cNvSpPr>
            <a:spLocks noGrp="1"/>
          </p:cNvSpPr>
          <p:nvPr>
            <p:ph type="pic" sz="quarter" idx="40" hasCustomPrompt="1"/>
          </p:nvPr>
        </p:nvSpPr>
        <p:spPr>
          <a:xfrm>
            <a:off x="3692570" y="2133600"/>
            <a:ext cx="1979867" cy="1828800"/>
          </a:xfrm>
        </p:spPr>
        <p:txBody>
          <a:bodyPr/>
          <a:lstStyle>
            <a:lvl1pPr marL="12700" indent="0" algn="ctr">
              <a:buNone/>
              <a:defRPr sz="1300">
                <a:solidFill>
                  <a:schemeClr val="accent1"/>
                </a:solidFill>
              </a:defRPr>
            </a:lvl1pPr>
          </a:lstStyle>
          <a:p>
            <a:r>
              <a:rPr lang="en-US" noProof="0"/>
              <a:t>Click to add icon</a:t>
            </a:r>
          </a:p>
        </p:txBody>
      </p:sp>
      <p:sp>
        <p:nvSpPr>
          <p:cNvPr id="25" name="Picture Placeholder 4">
            <a:extLst>
              <a:ext uri="{FF2B5EF4-FFF2-40B4-BE49-F238E27FC236}">
                <a16:creationId xmlns:a16="http://schemas.microsoft.com/office/drawing/2014/main" id="{A03EE993-57A1-F843-87BE-52AFE8FCB895}"/>
              </a:ext>
            </a:extLst>
          </p:cNvPr>
          <p:cNvSpPr>
            <a:spLocks noGrp="1"/>
          </p:cNvSpPr>
          <p:nvPr>
            <p:ph type="pic" sz="quarter" idx="41" hasCustomPrompt="1"/>
          </p:nvPr>
        </p:nvSpPr>
        <p:spPr>
          <a:xfrm>
            <a:off x="6526396" y="2133600"/>
            <a:ext cx="1979867" cy="1828800"/>
          </a:xfrm>
        </p:spPr>
        <p:txBody>
          <a:bodyPr/>
          <a:lstStyle>
            <a:lvl1pPr marL="12700" indent="0" algn="ctr">
              <a:buNone/>
              <a:defRPr sz="1300">
                <a:solidFill>
                  <a:schemeClr val="accent1"/>
                </a:solidFill>
              </a:defRPr>
            </a:lvl1pPr>
          </a:lstStyle>
          <a:p>
            <a:r>
              <a:rPr lang="en-US" noProof="0"/>
              <a:t>Click to add icon</a:t>
            </a:r>
          </a:p>
        </p:txBody>
      </p:sp>
      <p:sp>
        <p:nvSpPr>
          <p:cNvPr id="26" name="Picture Placeholder 4">
            <a:extLst>
              <a:ext uri="{FF2B5EF4-FFF2-40B4-BE49-F238E27FC236}">
                <a16:creationId xmlns:a16="http://schemas.microsoft.com/office/drawing/2014/main" id="{BFA14DDB-89C6-5E45-A9BC-61F9CE9E1FCA}"/>
              </a:ext>
            </a:extLst>
          </p:cNvPr>
          <p:cNvSpPr>
            <a:spLocks noGrp="1"/>
          </p:cNvSpPr>
          <p:nvPr>
            <p:ph type="pic" sz="quarter" idx="42" hasCustomPrompt="1"/>
          </p:nvPr>
        </p:nvSpPr>
        <p:spPr>
          <a:xfrm>
            <a:off x="9360221" y="2133600"/>
            <a:ext cx="1979867" cy="1828800"/>
          </a:xfrm>
        </p:spPr>
        <p:txBody>
          <a:bodyPr/>
          <a:lstStyle>
            <a:lvl1pPr marL="12700" indent="0" algn="ctr">
              <a:buNone/>
              <a:defRPr sz="1300">
                <a:solidFill>
                  <a:schemeClr val="accent1"/>
                </a:solidFill>
              </a:defRPr>
            </a:lvl1pPr>
          </a:lstStyle>
          <a:p>
            <a:r>
              <a:rPr lang="en-US" noProof="0"/>
              <a:t>Click to add icon</a:t>
            </a:r>
          </a:p>
        </p:txBody>
      </p:sp>
      <p:sp>
        <p:nvSpPr>
          <p:cNvPr id="19" name="Platshållare för datum 3">
            <a:extLst>
              <a:ext uri="{FF2B5EF4-FFF2-40B4-BE49-F238E27FC236}">
                <a16:creationId xmlns:a16="http://schemas.microsoft.com/office/drawing/2014/main" id="{3E533940-02A5-A44C-99C4-528A46A184BF}"/>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bg1"/>
                </a:solidFill>
              </a:defRPr>
            </a:lvl1pPr>
          </a:lstStyle>
          <a:p>
            <a:r>
              <a:rPr lang="nb-NO"/>
              <a:t>2/02/2022</a:t>
            </a:r>
            <a:endParaRPr lang="en-US"/>
          </a:p>
        </p:txBody>
      </p:sp>
      <p:sp>
        <p:nvSpPr>
          <p:cNvPr id="27" name="Platshållare för sidfot 4">
            <a:extLst>
              <a:ext uri="{FF2B5EF4-FFF2-40B4-BE49-F238E27FC236}">
                <a16:creationId xmlns:a16="http://schemas.microsoft.com/office/drawing/2014/main" id="{5F5CD060-CDC0-1D48-B04C-8511F91A14EA}"/>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bg1"/>
                </a:solidFill>
              </a:defRPr>
            </a:lvl1pPr>
          </a:lstStyle>
          <a:p>
            <a:r>
              <a:rPr lang="en-US"/>
              <a:t>Go to header/footer to change text </a:t>
            </a:r>
          </a:p>
        </p:txBody>
      </p:sp>
      <p:sp>
        <p:nvSpPr>
          <p:cNvPr id="28" name="Platshållare för bildnummer 5">
            <a:extLst>
              <a:ext uri="{FF2B5EF4-FFF2-40B4-BE49-F238E27FC236}">
                <a16:creationId xmlns:a16="http://schemas.microsoft.com/office/drawing/2014/main" id="{85494874-3942-6145-8A0D-2EC0BF3C1B00}"/>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bg1"/>
                </a:solidFill>
              </a:defRPr>
            </a:lvl1pPr>
          </a:lstStyle>
          <a:p>
            <a:fld id="{EF8DBD5B-30F9-4F9C-AE39-E065C1AC514D}" type="slidenum">
              <a:rPr lang="en-US" smtClean="0"/>
              <a:pPr/>
              <a:t>‹#›</a:t>
            </a:fld>
            <a:endParaRPr lang="en-US"/>
          </a:p>
        </p:txBody>
      </p:sp>
    </p:spTree>
    <p:extLst>
      <p:ext uri="{BB962C8B-B14F-4D97-AF65-F5344CB8AC3E}">
        <p14:creationId xmlns:p14="http://schemas.microsoft.com/office/powerpoint/2010/main" val="25908944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 Phone Mockup">
    <p:spTree>
      <p:nvGrpSpPr>
        <p:cNvPr id="1" name=""/>
        <p:cNvGrpSpPr/>
        <p:nvPr/>
      </p:nvGrpSpPr>
      <p:grpSpPr>
        <a:xfrm>
          <a:off x="0" y="0"/>
          <a:ext cx="0" cy="0"/>
          <a:chOff x="0" y="0"/>
          <a:chExt cx="0" cy="0"/>
        </a:xfrm>
      </p:grpSpPr>
      <p:grpSp>
        <p:nvGrpSpPr>
          <p:cNvPr id="17" name="Grupp 32">
            <a:extLst>
              <a:ext uri="{FF2B5EF4-FFF2-40B4-BE49-F238E27FC236}">
                <a16:creationId xmlns:a16="http://schemas.microsoft.com/office/drawing/2014/main" id="{06A06E8E-9AC5-474F-9D8F-BE8A4B8DF25A}"/>
              </a:ext>
            </a:extLst>
          </p:cNvPr>
          <p:cNvGrpSpPr/>
          <p:nvPr userDrawn="1"/>
        </p:nvGrpSpPr>
        <p:grpSpPr>
          <a:xfrm>
            <a:off x="576140" y="6451484"/>
            <a:ext cx="615478" cy="91194"/>
            <a:chOff x="576140" y="6451484"/>
            <a:chExt cx="615478" cy="91194"/>
          </a:xfrm>
          <a:solidFill>
            <a:schemeClr val="tx2"/>
          </a:solidFill>
        </p:grpSpPr>
        <p:sp>
          <p:nvSpPr>
            <p:cNvPr id="18" name="Bild 2">
              <a:extLst>
                <a:ext uri="{FF2B5EF4-FFF2-40B4-BE49-F238E27FC236}">
                  <a16:creationId xmlns:a16="http://schemas.microsoft.com/office/drawing/2014/main" id="{75F62DFF-CE28-2847-9178-371361C4B379}"/>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19" name="Bild 2">
              <a:extLst>
                <a:ext uri="{FF2B5EF4-FFF2-40B4-BE49-F238E27FC236}">
                  <a16:creationId xmlns:a16="http://schemas.microsoft.com/office/drawing/2014/main" id="{56F4E682-4CA9-5346-8CD6-98F8EACD6CE7}"/>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0" name="Bild 2">
              <a:extLst>
                <a:ext uri="{FF2B5EF4-FFF2-40B4-BE49-F238E27FC236}">
                  <a16:creationId xmlns:a16="http://schemas.microsoft.com/office/drawing/2014/main" id="{11510029-65DB-F040-9ED5-A182045EEF2B}"/>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1" name="Bild 2">
              <a:extLst>
                <a:ext uri="{FF2B5EF4-FFF2-40B4-BE49-F238E27FC236}">
                  <a16:creationId xmlns:a16="http://schemas.microsoft.com/office/drawing/2014/main" id="{882E3E49-2F44-5445-B3D9-4FA93CE1837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2" name="Bild 2">
              <a:extLst>
                <a:ext uri="{FF2B5EF4-FFF2-40B4-BE49-F238E27FC236}">
                  <a16:creationId xmlns:a16="http://schemas.microsoft.com/office/drawing/2014/main" id="{E77E397B-C384-F949-9F60-67A86BD39DC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23" name="Bild 2">
              <a:extLst>
                <a:ext uri="{FF2B5EF4-FFF2-40B4-BE49-F238E27FC236}">
                  <a16:creationId xmlns:a16="http://schemas.microsoft.com/office/drawing/2014/main" id="{DBE8665D-1D7B-BC49-9416-388A79FA9660}"/>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4" name="Bild 2">
              <a:extLst>
                <a:ext uri="{FF2B5EF4-FFF2-40B4-BE49-F238E27FC236}">
                  <a16:creationId xmlns:a16="http://schemas.microsoft.com/office/drawing/2014/main" id="{E25BD59B-C1DD-BF4D-89DA-D56603C3E32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pic>
        <p:nvPicPr>
          <p:cNvPr id="25" name="Bildobjekt 15">
            <a:extLst>
              <a:ext uri="{FF2B5EF4-FFF2-40B4-BE49-F238E27FC236}">
                <a16:creationId xmlns:a16="http://schemas.microsoft.com/office/drawing/2014/main" id="{13ED98E9-C731-A94B-BFD5-2ECE623D380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443227" y="571905"/>
            <a:ext cx="2979174" cy="5704803"/>
          </a:xfrm>
          <a:prstGeom prst="rect">
            <a:avLst/>
          </a:prstGeom>
        </p:spPr>
      </p:pic>
      <p:sp>
        <p:nvSpPr>
          <p:cNvPr id="26" name="Text Placeholder 18">
            <a:extLst>
              <a:ext uri="{FF2B5EF4-FFF2-40B4-BE49-F238E27FC236}">
                <a16:creationId xmlns:a16="http://schemas.microsoft.com/office/drawing/2014/main" id="{A6ED295F-AFF0-3548-BAA8-8DAFA2BDE3F6}"/>
              </a:ext>
            </a:extLst>
          </p:cNvPr>
          <p:cNvSpPr>
            <a:spLocks noGrp="1"/>
          </p:cNvSpPr>
          <p:nvPr>
            <p:ph type="body" sz="quarter" idx="14" hasCustomPrompt="1"/>
          </p:nvPr>
        </p:nvSpPr>
        <p:spPr>
          <a:xfrm>
            <a:off x="576000" y="731027"/>
            <a:ext cx="5367178" cy="1365942"/>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US" noProof="0"/>
              <a:t>Click to add a headline </a:t>
            </a:r>
            <a:br>
              <a:rPr lang="en-US" noProof="0"/>
            </a:br>
            <a:r>
              <a:rPr lang="en-US" noProof="0"/>
              <a:t>of maximum three lines</a:t>
            </a:r>
          </a:p>
        </p:txBody>
      </p:sp>
      <p:sp>
        <p:nvSpPr>
          <p:cNvPr id="29" name="Picture Placeholder 28">
            <a:extLst>
              <a:ext uri="{FF2B5EF4-FFF2-40B4-BE49-F238E27FC236}">
                <a16:creationId xmlns:a16="http://schemas.microsoft.com/office/drawing/2014/main" id="{A08EABB5-1663-9D44-9EDB-6442B31EC5D9}"/>
              </a:ext>
            </a:extLst>
          </p:cNvPr>
          <p:cNvSpPr>
            <a:spLocks noGrp="1"/>
          </p:cNvSpPr>
          <p:nvPr>
            <p:ph type="pic" sz="quarter" idx="20" hasCustomPrompt="1"/>
          </p:nvPr>
        </p:nvSpPr>
        <p:spPr>
          <a:xfrm>
            <a:off x="7686262" y="874644"/>
            <a:ext cx="2451652" cy="5155096"/>
          </a:xfrm>
          <a:custGeom>
            <a:avLst/>
            <a:gdLst>
              <a:gd name="connsiteX0" fmla="*/ 246293 w 2451652"/>
              <a:gd name="connsiteY0" fmla="*/ 0 h 5155096"/>
              <a:gd name="connsiteX1" fmla="*/ 2205359 w 2451652"/>
              <a:gd name="connsiteY1" fmla="*/ 0 h 5155096"/>
              <a:gd name="connsiteX2" fmla="*/ 2451652 w 2451652"/>
              <a:gd name="connsiteY2" fmla="*/ 246293 h 5155096"/>
              <a:gd name="connsiteX3" fmla="*/ 2451652 w 2451652"/>
              <a:gd name="connsiteY3" fmla="*/ 4908803 h 5155096"/>
              <a:gd name="connsiteX4" fmla="*/ 2205359 w 2451652"/>
              <a:gd name="connsiteY4" fmla="*/ 5155096 h 5155096"/>
              <a:gd name="connsiteX5" fmla="*/ 246293 w 2451652"/>
              <a:gd name="connsiteY5" fmla="*/ 5155096 h 5155096"/>
              <a:gd name="connsiteX6" fmla="*/ 0 w 2451652"/>
              <a:gd name="connsiteY6" fmla="*/ 4908803 h 5155096"/>
              <a:gd name="connsiteX7" fmla="*/ 0 w 2451652"/>
              <a:gd name="connsiteY7" fmla="*/ 246293 h 5155096"/>
              <a:gd name="connsiteX8" fmla="*/ 246293 w 2451652"/>
              <a:gd name="connsiteY8" fmla="*/ 0 h 515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1652" h="5155096">
                <a:moveTo>
                  <a:pt x="246293" y="0"/>
                </a:moveTo>
                <a:lnTo>
                  <a:pt x="2205359" y="0"/>
                </a:lnTo>
                <a:cubicBezTo>
                  <a:pt x="2341383" y="0"/>
                  <a:pt x="2451652" y="110269"/>
                  <a:pt x="2451652" y="246293"/>
                </a:cubicBezTo>
                <a:lnTo>
                  <a:pt x="2451652" y="4908803"/>
                </a:lnTo>
                <a:cubicBezTo>
                  <a:pt x="2451652" y="5044827"/>
                  <a:pt x="2341383" y="5155096"/>
                  <a:pt x="2205359" y="5155096"/>
                </a:cubicBezTo>
                <a:lnTo>
                  <a:pt x="246293" y="5155096"/>
                </a:lnTo>
                <a:cubicBezTo>
                  <a:pt x="110269" y="5155096"/>
                  <a:pt x="0" y="5044827"/>
                  <a:pt x="0" y="4908803"/>
                </a:cubicBezTo>
                <a:lnTo>
                  <a:pt x="0" y="246293"/>
                </a:lnTo>
                <a:cubicBezTo>
                  <a:pt x="0" y="110269"/>
                  <a:pt x="110269" y="0"/>
                  <a:pt x="246293" y="0"/>
                </a:cubicBezTo>
                <a:close/>
              </a:path>
            </a:pathLst>
          </a:custGeom>
          <a:solidFill>
            <a:schemeClr val="bg1">
              <a:lumMod val="85000"/>
            </a:schemeClr>
          </a:solidFill>
        </p:spPr>
        <p:txBody>
          <a:bodyPr wrap="square" lIns="108000" tIns="108000" rIns="144000">
            <a:noAutofit/>
          </a:bodyPr>
          <a:lstStyle>
            <a:lvl1pPr marL="12700" indent="0" algn="ctr">
              <a:spcBef>
                <a:spcPts val="0"/>
              </a:spcBef>
              <a:buNone/>
              <a:defRPr sz="1300"/>
            </a:lvl1pPr>
          </a:lstStyle>
          <a:p>
            <a:r>
              <a:rPr lang="en-US" noProof="0"/>
              <a:t>Click on the icon to add a print screen or image</a:t>
            </a:r>
          </a:p>
        </p:txBody>
      </p:sp>
      <p:sp>
        <p:nvSpPr>
          <p:cNvPr id="28" name="Platshållare för text 11">
            <a:extLst>
              <a:ext uri="{FF2B5EF4-FFF2-40B4-BE49-F238E27FC236}">
                <a16:creationId xmlns:a16="http://schemas.microsoft.com/office/drawing/2014/main" id="{E31C1F6F-95FC-D448-89F4-1960D28114DB}"/>
              </a:ext>
            </a:extLst>
          </p:cNvPr>
          <p:cNvSpPr>
            <a:spLocks noGrp="1"/>
          </p:cNvSpPr>
          <p:nvPr>
            <p:ph type="body" sz="quarter" idx="21" hasCustomPrompt="1"/>
          </p:nvPr>
        </p:nvSpPr>
        <p:spPr>
          <a:xfrm>
            <a:off x="576000" y="2527200"/>
            <a:ext cx="5377125" cy="3600450"/>
          </a:xfrm>
        </p:spPr>
        <p:txBody>
          <a:bodyPr/>
          <a:lstStyle/>
          <a:p>
            <a:pPr lvl="0"/>
            <a:r>
              <a:rPr lang="en-US" noProof="0"/>
              <a:t>Click to add body text</a:t>
            </a:r>
          </a:p>
          <a:p>
            <a:pPr lvl="1"/>
            <a:r>
              <a:rPr lang="en-US" noProof="0"/>
              <a:t>Second level</a:t>
            </a:r>
          </a:p>
          <a:p>
            <a:pPr lvl="2"/>
            <a:r>
              <a:rPr lang="en-US" noProof="0"/>
              <a:t>Third level</a:t>
            </a:r>
          </a:p>
          <a:p>
            <a:pPr lvl="3"/>
            <a:r>
              <a:rPr lang="en-US" noProof="0"/>
              <a:t>Fourth level </a:t>
            </a:r>
          </a:p>
          <a:p>
            <a:pPr lvl="4"/>
            <a:r>
              <a:rPr lang="en-US" noProof="0"/>
              <a:t>Fifth level</a:t>
            </a:r>
          </a:p>
        </p:txBody>
      </p:sp>
      <p:sp>
        <p:nvSpPr>
          <p:cNvPr id="27" name="Platshållare för datum 3">
            <a:extLst>
              <a:ext uri="{FF2B5EF4-FFF2-40B4-BE49-F238E27FC236}">
                <a16:creationId xmlns:a16="http://schemas.microsoft.com/office/drawing/2014/main" id="{2637DBA1-D261-724E-93F9-5E39FC5E070D}"/>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noProof="0"/>
              <a:t>2/02/2022</a:t>
            </a:r>
            <a:endParaRPr lang="en-US" noProof="0"/>
          </a:p>
        </p:txBody>
      </p:sp>
      <p:sp>
        <p:nvSpPr>
          <p:cNvPr id="30" name="Platshållare för sidfot 4">
            <a:extLst>
              <a:ext uri="{FF2B5EF4-FFF2-40B4-BE49-F238E27FC236}">
                <a16:creationId xmlns:a16="http://schemas.microsoft.com/office/drawing/2014/main" id="{038997BA-D372-9543-B729-46FF4A74C647}"/>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en-US" noProof="0"/>
              <a:t>Go to header/footer to change text </a:t>
            </a:r>
          </a:p>
        </p:txBody>
      </p:sp>
      <p:sp>
        <p:nvSpPr>
          <p:cNvPr id="31" name="Platshållare för bildnummer 5">
            <a:extLst>
              <a:ext uri="{FF2B5EF4-FFF2-40B4-BE49-F238E27FC236}">
                <a16:creationId xmlns:a16="http://schemas.microsoft.com/office/drawing/2014/main" id="{3ECA4266-AEC4-3246-A758-D7CAB8F0A87B}"/>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spTree>
    <p:extLst>
      <p:ext uri="{BB962C8B-B14F-4D97-AF65-F5344CB8AC3E}">
        <p14:creationId xmlns:p14="http://schemas.microsoft.com/office/powerpoint/2010/main" val="30594169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 Tablet Mockup">
    <p:spTree>
      <p:nvGrpSpPr>
        <p:cNvPr id="1" name=""/>
        <p:cNvGrpSpPr/>
        <p:nvPr/>
      </p:nvGrpSpPr>
      <p:grpSpPr>
        <a:xfrm>
          <a:off x="0" y="0"/>
          <a:ext cx="0" cy="0"/>
          <a:chOff x="0" y="0"/>
          <a:chExt cx="0" cy="0"/>
        </a:xfrm>
      </p:grpSpPr>
      <p:pic>
        <p:nvPicPr>
          <p:cNvPr id="30" name="Bildobjekt 14">
            <a:extLst>
              <a:ext uri="{FF2B5EF4-FFF2-40B4-BE49-F238E27FC236}">
                <a16:creationId xmlns:a16="http://schemas.microsoft.com/office/drawing/2014/main" id="{99BEB798-BAD7-994E-B336-1BA64B6632D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689177" y="613726"/>
            <a:ext cx="4325139" cy="5646397"/>
          </a:xfrm>
          <a:prstGeom prst="rect">
            <a:avLst/>
          </a:prstGeom>
        </p:spPr>
      </p:pic>
      <p:sp>
        <p:nvSpPr>
          <p:cNvPr id="32" name="Picture Placeholder 31">
            <a:extLst>
              <a:ext uri="{FF2B5EF4-FFF2-40B4-BE49-F238E27FC236}">
                <a16:creationId xmlns:a16="http://schemas.microsoft.com/office/drawing/2014/main" id="{44B08C3B-79C1-2849-BF8E-3F68C34C99EB}"/>
              </a:ext>
            </a:extLst>
          </p:cNvPr>
          <p:cNvSpPr>
            <a:spLocks noGrp="1"/>
          </p:cNvSpPr>
          <p:nvPr>
            <p:ph type="pic" sz="quarter" idx="20" hasCustomPrompt="1"/>
          </p:nvPr>
        </p:nvSpPr>
        <p:spPr>
          <a:xfrm>
            <a:off x="6936658" y="875071"/>
            <a:ext cx="3854245" cy="5132439"/>
          </a:xfrm>
          <a:custGeom>
            <a:avLst/>
            <a:gdLst>
              <a:gd name="connsiteX0" fmla="*/ 112814 w 3854245"/>
              <a:gd name="connsiteY0" fmla="*/ 0 h 5132439"/>
              <a:gd name="connsiteX1" fmla="*/ 3741431 w 3854245"/>
              <a:gd name="connsiteY1" fmla="*/ 0 h 5132439"/>
              <a:gd name="connsiteX2" fmla="*/ 3854245 w 3854245"/>
              <a:gd name="connsiteY2" fmla="*/ 112814 h 5132439"/>
              <a:gd name="connsiteX3" fmla="*/ 3854245 w 3854245"/>
              <a:gd name="connsiteY3" fmla="*/ 5019625 h 5132439"/>
              <a:gd name="connsiteX4" fmla="*/ 3741431 w 3854245"/>
              <a:gd name="connsiteY4" fmla="*/ 5132439 h 5132439"/>
              <a:gd name="connsiteX5" fmla="*/ 112814 w 3854245"/>
              <a:gd name="connsiteY5" fmla="*/ 5132439 h 5132439"/>
              <a:gd name="connsiteX6" fmla="*/ 0 w 3854245"/>
              <a:gd name="connsiteY6" fmla="*/ 5019625 h 5132439"/>
              <a:gd name="connsiteX7" fmla="*/ 0 w 3854245"/>
              <a:gd name="connsiteY7" fmla="*/ 112814 h 5132439"/>
              <a:gd name="connsiteX8" fmla="*/ 112814 w 3854245"/>
              <a:gd name="connsiteY8" fmla="*/ 0 h 513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4245" h="5132439">
                <a:moveTo>
                  <a:pt x="112814" y="0"/>
                </a:moveTo>
                <a:lnTo>
                  <a:pt x="3741431" y="0"/>
                </a:lnTo>
                <a:cubicBezTo>
                  <a:pt x="3803736" y="0"/>
                  <a:pt x="3854245" y="50509"/>
                  <a:pt x="3854245" y="112814"/>
                </a:cubicBezTo>
                <a:lnTo>
                  <a:pt x="3854245" y="5019625"/>
                </a:lnTo>
                <a:cubicBezTo>
                  <a:pt x="3854245" y="5081930"/>
                  <a:pt x="3803736" y="5132439"/>
                  <a:pt x="3741431" y="5132439"/>
                </a:cubicBezTo>
                <a:lnTo>
                  <a:pt x="112814" y="5132439"/>
                </a:lnTo>
                <a:cubicBezTo>
                  <a:pt x="50509" y="5132439"/>
                  <a:pt x="0" y="5081930"/>
                  <a:pt x="0" y="5019625"/>
                </a:cubicBezTo>
                <a:lnTo>
                  <a:pt x="0" y="112814"/>
                </a:lnTo>
                <a:cubicBezTo>
                  <a:pt x="0" y="50509"/>
                  <a:pt x="50509" y="0"/>
                  <a:pt x="112814" y="0"/>
                </a:cubicBezTo>
                <a:close/>
              </a:path>
            </a:pathLst>
          </a:custGeom>
          <a:solidFill>
            <a:schemeClr val="bg1">
              <a:lumMod val="85000"/>
            </a:schemeClr>
          </a:solidFill>
        </p:spPr>
        <p:txBody>
          <a:bodyPr wrap="square" lIns="108000" tIns="108000" rIns="144000">
            <a:noAutofit/>
          </a:bodyPr>
          <a:lstStyle>
            <a:lvl1pPr marL="12700" indent="0" algn="ctr" fontAlgn="ctr">
              <a:spcBef>
                <a:spcPts val="0"/>
              </a:spcBef>
              <a:buNone/>
              <a:defRPr sz="1300"/>
            </a:lvl1pPr>
          </a:lstStyle>
          <a:p>
            <a:r>
              <a:rPr lang="en-US" noProof="0"/>
              <a:t>Click on the icon to add a print screen </a:t>
            </a:r>
            <a:br>
              <a:rPr lang="en-US" noProof="0"/>
            </a:br>
            <a:r>
              <a:rPr lang="en-US" noProof="0"/>
              <a:t>or image</a:t>
            </a:r>
          </a:p>
        </p:txBody>
      </p:sp>
      <p:grpSp>
        <p:nvGrpSpPr>
          <p:cNvPr id="17" name="Grupp 32">
            <a:extLst>
              <a:ext uri="{FF2B5EF4-FFF2-40B4-BE49-F238E27FC236}">
                <a16:creationId xmlns:a16="http://schemas.microsoft.com/office/drawing/2014/main" id="{06A06E8E-9AC5-474F-9D8F-BE8A4B8DF25A}"/>
              </a:ext>
            </a:extLst>
          </p:cNvPr>
          <p:cNvGrpSpPr/>
          <p:nvPr userDrawn="1"/>
        </p:nvGrpSpPr>
        <p:grpSpPr>
          <a:xfrm>
            <a:off x="576140" y="6451484"/>
            <a:ext cx="615478" cy="91194"/>
            <a:chOff x="576140" y="6451484"/>
            <a:chExt cx="615478" cy="91194"/>
          </a:xfrm>
          <a:solidFill>
            <a:schemeClr val="tx2"/>
          </a:solidFill>
        </p:grpSpPr>
        <p:sp>
          <p:nvSpPr>
            <p:cNvPr id="18" name="Bild 2">
              <a:extLst>
                <a:ext uri="{FF2B5EF4-FFF2-40B4-BE49-F238E27FC236}">
                  <a16:creationId xmlns:a16="http://schemas.microsoft.com/office/drawing/2014/main" id="{75F62DFF-CE28-2847-9178-371361C4B379}"/>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19" name="Bild 2">
              <a:extLst>
                <a:ext uri="{FF2B5EF4-FFF2-40B4-BE49-F238E27FC236}">
                  <a16:creationId xmlns:a16="http://schemas.microsoft.com/office/drawing/2014/main" id="{56F4E682-4CA9-5346-8CD6-98F8EACD6CE7}"/>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0" name="Bild 2">
              <a:extLst>
                <a:ext uri="{FF2B5EF4-FFF2-40B4-BE49-F238E27FC236}">
                  <a16:creationId xmlns:a16="http://schemas.microsoft.com/office/drawing/2014/main" id="{11510029-65DB-F040-9ED5-A182045EEF2B}"/>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1" name="Bild 2">
              <a:extLst>
                <a:ext uri="{FF2B5EF4-FFF2-40B4-BE49-F238E27FC236}">
                  <a16:creationId xmlns:a16="http://schemas.microsoft.com/office/drawing/2014/main" id="{882E3E49-2F44-5445-B3D9-4FA93CE1837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2" name="Bild 2">
              <a:extLst>
                <a:ext uri="{FF2B5EF4-FFF2-40B4-BE49-F238E27FC236}">
                  <a16:creationId xmlns:a16="http://schemas.microsoft.com/office/drawing/2014/main" id="{E77E397B-C384-F949-9F60-67A86BD39DC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23" name="Bild 2">
              <a:extLst>
                <a:ext uri="{FF2B5EF4-FFF2-40B4-BE49-F238E27FC236}">
                  <a16:creationId xmlns:a16="http://schemas.microsoft.com/office/drawing/2014/main" id="{DBE8665D-1D7B-BC49-9416-388A79FA9660}"/>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4" name="Bild 2">
              <a:extLst>
                <a:ext uri="{FF2B5EF4-FFF2-40B4-BE49-F238E27FC236}">
                  <a16:creationId xmlns:a16="http://schemas.microsoft.com/office/drawing/2014/main" id="{E25BD59B-C1DD-BF4D-89DA-D56603C3E32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sp>
        <p:nvSpPr>
          <p:cNvPr id="33" name="Text Placeholder 18">
            <a:extLst>
              <a:ext uri="{FF2B5EF4-FFF2-40B4-BE49-F238E27FC236}">
                <a16:creationId xmlns:a16="http://schemas.microsoft.com/office/drawing/2014/main" id="{96B2358A-BB39-7B47-9534-6E6E079F5E39}"/>
              </a:ext>
            </a:extLst>
          </p:cNvPr>
          <p:cNvSpPr>
            <a:spLocks noGrp="1"/>
          </p:cNvSpPr>
          <p:nvPr>
            <p:ph type="body" sz="quarter" idx="14" hasCustomPrompt="1"/>
          </p:nvPr>
        </p:nvSpPr>
        <p:spPr>
          <a:xfrm>
            <a:off x="575999" y="731027"/>
            <a:ext cx="5377125" cy="1365942"/>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US" noProof="0"/>
              <a:t>Click to add a headline </a:t>
            </a:r>
            <a:br>
              <a:rPr lang="en-US" noProof="0"/>
            </a:br>
            <a:r>
              <a:rPr lang="en-US" noProof="0"/>
              <a:t>of maximum three lines</a:t>
            </a:r>
          </a:p>
        </p:txBody>
      </p:sp>
      <p:sp>
        <p:nvSpPr>
          <p:cNvPr id="25" name="Platshållare för text 11">
            <a:extLst>
              <a:ext uri="{FF2B5EF4-FFF2-40B4-BE49-F238E27FC236}">
                <a16:creationId xmlns:a16="http://schemas.microsoft.com/office/drawing/2014/main" id="{15044A8B-EC3C-AC48-809D-139C48BB0CB9}"/>
              </a:ext>
            </a:extLst>
          </p:cNvPr>
          <p:cNvSpPr>
            <a:spLocks noGrp="1"/>
          </p:cNvSpPr>
          <p:nvPr>
            <p:ph type="body" sz="quarter" idx="21" hasCustomPrompt="1"/>
          </p:nvPr>
        </p:nvSpPr>
        <p:spPr>
          <a:xfrm>
            <a:off x="576000" y="2527200"/>
            <a:ext cx="5377125" cy="3600450"/>
          </a:xfrm>
        </p:spPr>
        <p:txBody>
          <a:bodyPr/>
          <a:lstStyle/>
          <a:p>
            <a:pPr lvl="0"/>
            <a:r>
              <a:rPr lang="en-US" noProof="0"/>
              <a:t>Click to add body text</a:t>
            </a:r>
          </a:p>
          <a:p>
            <a:pPr lvl="1"/>
            <a:r>
              <a:rPr lang="en-US" noProof="0"/>
              <a:t>Second level</a:t>
            </a:r>
          </a:p>
          <a:p>
            <a:pPr lvl="2"/>
            <a:r>
              <a:rPr lang="en-US" noProof="0"/>
              <a:t>Third level</a:t>
            </a:r>
          </a:p>
          <a:p>
            <a:pPr lvl="3"/>
            <a:r>
              <a:rPr lang="en-US" noProof="0"/>
              <a:t>Fourth level </a:t>
            </a:r>
          </a:p>
          <a:p>
            <a:pPr lvl="4"/>
            <a:r>
              <a:rPr lang="en-US" noProof="0"/>
              <a:t>Fifth level</a:t>
            </a:r>
          </a:p>
        </p:txBody>
      </p:sp>
      <p:sp>
        <p:nvSpPr>
          <p:cNvPr id="26" name="Platshållare för datum 3">
            <a:extLst>
              <a:ext uri="{FF2B5EF4-FFF2-40B4-BE49-F238E27FC236}">
                <a16:creationId xmlns:a16="http://schemas.microsoft.com/office/drawing/2014/main" id="{FE602DED-DAC5-024B-AE88-9935B5D11D37}"/>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noProof="0"/>
              <a:t>2/02/2022</a:t>
            </a:r>
            <a:endParaRPr lang="en-US" noProof="0"/>
          </a:p>
        </p:txBody>
      </p:sp>
      <p:sp>
        <p:nvSpPr>
          <p:cNvPr id="27" name="Platshållare för sidfot 4">
            <a:extLst>
              <a:ext uri="{FF2B5EF4-FFF2-40B4-BE49-F238E27FC236}">
                <a16:creationId xmlns:a16="http://schemas.microsoft.com/office/drawing/2014/main" id="{71479E35-8226-3343-A824-A028DAAD3ACC}"/>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en-US" noProof="0"/>
              <a:t>Go to header/footer to change text </a:t>
            </a:r>
          </a:p>
        </p:txBody>
      </p:sp>
      <p:sp>
        <p:nvSpPr>
          <p:cNvPr id="28" name="Platshållare för bildnummer 5">
            <a:extLst>
              <a:ext uri="{FF2B5EF4-FFF2-40B4-BE49-F238E27FC236}">
                <a16:creationId xmlns:a16="http://schemas.microsoft.com/office/drawing/2014/main" id="{F42DCEB3-A3C8-3E41-AC6B-EF5005843077}"/>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spTree>
    <p:extLst>
      <p:ext uri="{BB962C8B-B14F-4D97-AF65-F5344CB8AC3E}">
        <p14:creationId xmlns:p14="http://schemas.microsoft.com/office/powerpoint/2010/main" val="3060114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Title Start Blue">
    <p:bg>
      <p:bgRef idx="1001">
        <a:schemeClr val="bg2"/>
      </p:bgRef>
    </p:bg>
    <p:spTree>
      <p:nvGrpSpPr>
        <p:cNvPr id="1" name=""/>
        <p:cNvGrpSpPr/>
        <p:nvPr/>
      </p:nvGrpSpPr>
      <p:grpSpPr>
        <a:xfrm>
          <a:off x="0" y="0"/>
          <a:ext cx="0" cy="0"/>
          <a:chOff x="0" y="0"/>
          <a:chExt cx="0" cy="0"/>
        </a:xfrm>
      </p:grpSpPr>
      <p:grpSp>
        <p:nvGrpSpPr>
          <p:cNvPr id="8" name="Grupp 12">
            <a:extLst>
              <a:ext uri="{FF2B5EF4-FFF2-40B4-BE49-F238E27FC236}">
                <a16:creationId xmlns:a16="http://schemas.microsoft.com/office/drawing/2014/main" id="{020B7E71-8C9B-5242-B01F-6CA360F416B2}"/>
              </a:ext>
            </a:extLst>
          </p:cNvPr>
          <p:cNvGrpSpPr/>
          <p:nvPr userDrawn="1"/>
        </p:nvGrpSpPr>
        <p:grpSpPr>
          <a:xfrm>
            <a:off x="576139" y="356679"/>
            <a:ext cx="1060123" cy="157076"/>
            <a:chOff x="576140" y="6451484"/>
            <a:chExt cx="615478" cy="91194"/>
          </a:xfrm>
          <a:solidFill>
            <a:schemeClr val="tx1"/>
          </a:solidFill>
        </p:grpSpPr>
        <p:sp>
          <p:nvSpPr>
            <p:cNvPr id="9" name="Bild 2">
              <a:extLst>
                <a:ext uri="{FF2B5EF4-FFF2-40B4-BE49-F238E27FC236}">
                  <a16:creationId xmlns:a16="http://schemas.microsoft.com/office/drawing/2014/main" id="{6318E37B-AA14-0649-9DA7-69211BFB17CA}"/>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1"/>
                </a:solidFill>
              </a:endParaRPr>
            </a:p>
          </p:txBody>
        </p:sp>
        <p:sp>
          <p:nvSpPr>
            <p:cNvPr id="10" name="Bild 2">
              <a:extLst>
                <a:ext uri="{FF2B5EF4-FFF2-40B4-BE49-F238E27FC236}">
                  <a16:creationId xmlns:a16="http://schemas.microsoft.com/office/drawing/2014/main" id="{32E1F09D-ED0C-DE46-9B1B-B9E26DF0BD3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1"/>
                </a:solidFill>
              </a:endParaRPr>
            </a:p>
          </p:txBody>
        </p:sp>
        <p:sp>
          <p:nvSpPr>
            <p:cNvPr id="11" name="Bild 2">
              <a:extLst>
                <a:ext uri="{FF2B5EF4-FFF2-40B4-BE49-F238E27FC236}">
                  <a16:creationId xmlns:a16="http://schemas.microsoft.com/office/drawing/2014/main" id="{3CA8F4F3-6275-ED44-8BB0-3552187481D5}"/>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1"/>
                </a:solidFill>
              </a:endParaRPr>
            </a:p>
          </p:txBody>
        </p:sp>
        <p:sp>
          <p:nvSpPr>
            <p:cNvPr id="12" name="Bild 2">
              <a:extLst>
                <a:ext uri="{FF2B5EF4-FFF2-40B4-BE49-F238E27FC236}">
                  <a16:creationId xmlns:a16="http://schemas.microsoft.com/office/drawing/2014/main" id="{9CDD8FD0-0EEC-FF4A-887F-3DDDEE806432}"/>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1"/>
                </a:solidFill>
              </a:endParaRPr>
            </a:p>
          </p:txBody>
        </p:sp>
        <p:sp>
          <p:nvSpPr>
            <p:cNvPr id="13" name="Bild 2">
              <a:extLst>
                <a:ext uri="{FF2B5EF4-FFF2-40B4-BE49-F238E27FC236}">
                  <a16:creationId xmlns:a16="http://schemas.microsoft.com/office/drawing/2014/main" id="{6CFB5C2E-2D79-B54B-B355-1FAC5B95A304}"/>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1"/>
                </a:solidFill>
              </a:endParaRPr>
            </a:p>
          </p:txBody>
        </p:sp>
        <p:sp>
          <p:nvSpPr>
            <p:cNvPr id="14" name="Bild 2">
              <a:extLst>
                <a:ext uri="{FF2B5EF4-FFF2-40B4-BE49-F238E27FC236}">
                  <a16:creationId xmlns:a16="http://schemas.microsoft.com/office/drawing/2014/main" id="{A94DC018-4855-8D4B-9A15-FEB331F2E3F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1"/>
                </a:solidFill>
              </a:endParaRPr>
            </a:p>
          </p:txBody>
        </p:sp>
        <p:sp>
          <p:nvSpPr>
            <p:cNvPr id="15" name="Bild 2">
              <a:extLst>
                <a:ext uri="{FF2B5EF4-FFF2-40B4-BE49-F238E27FC236}">
                  <a16:creationId xmlns:a16="http://schemas.microsoft.com/office/drawing/2014/main" id="{8C343B86-2555-6D48-AE8D-2ACDF160AD2F}"/>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1"/>
                </a:solidFill>
              </a:endParaRPr>
            </a:p>
          </p:txBody>
        </p:sp>
      </p:grpSp>
      <p:sp>
        <p:nvSpPr>
          <p:cNvPr id="16" name="Text Placeholder 18">
            <a:extLst>
              <a:ext uri="{FF2B5EF4-FFF2-40B4-BE49-F238E27FC236}">
                <a16:creationId xmlns:a16="http://schemas.microsoft.com/office/drawing/2014/main" id="{F7778766-F776-2644-80BC-C322DB5143E5}"/>
              </a:ext>
            </a:extLst>
          </p:cNvPr>
          <p:cNvSpPr>
            <a:spLocks noGrp="1"/>
          </p:cNvSpPr>
          <p:nvPr>
            <p:ph type="body" sz="quarter" idx="14" hasCustomPrompt="1"/>
          </p:nvPr>
        </p:nvSpPr>
        <p:spPr>
          <a:xfrm>
            <a:off x="576000" y="1845591"/>
            <a:ext cx="5665788" cy="1903912"/>
          </a:xfrm>
          <a:prstGeom prst="rect">
            <a:avLst/>
          </a:prstGeom>
        </p:spPr>
        <p:txBody>
          <a:bodyPr anchor="b">
            <a:noAutofit/>
          </a:bodyPr>
          <a:lstStyle>
            <a:lvl1pPr marL="0" indent="0">
              <a:lnSpc>
                <a:spcPct val="85000"/>
              </a:lnSpc>
              <a:spcBef>
                <a:spcPts val="0"/>
              </a:spcBef>
              <a:buNone/>
              <a:defRPr sz="4200" spc="40" baseline="0">
                <a:solidFill>
                  <a:schemeClr val="tx1"/>
                </a:solidFill>
              </a:defRPr>
            </a:lvl1pPr>
          </a:lstStyle>
          <a:p>
            <a:pPr lvl="0"/>
            <a:r>
              <a:rPr lang="en-US" noProof="0"/>
              <a:t>Click to add a headline </a:t>
            </a:r>
            <a:br>
              <a:rPr lang="en-US" noProof="0"/>
            </a:br>
            <a:r>
              <a:rPr lang="en-US" noProof="0"/>
              <a:t>of maximum two lines</a:t>
            </a:r>
          </a:p>
        </p:txBody>
      </p:sp>
      <p:sp>
        <p:nvSpPr>
          <p:cNvPr id="17" name="Text Placeholder 18">
            <a:extLst>
              <a:ext uri="{FF2B5EF4-FFF2-40B4-BE49-F238E27FC236}">
                <a16:creationId xmlns:a16="http://schemas.microsoft.com/office/drawing/2014/main" id="{5CE2C598-208E-6443-A5A6-FF5E07D00E14}"/>
              </a:ext>
            </a:extLst>
          </p:cNvPr>
          <p:cNvSpPr>
            <a:spLocks noGrp="1"/>
          </p:cNvSpPr>
          <p:nvPr>
            <p:ph type="body" sz="quarter" idx="15" hasCustomPrompt="1"/>
          </p:nvPr>
        </p:nvSpPr>
        <p:spPr>
          <a:xfrm>
            <a:off x="576000" y="3915585"/>
            <a:ext cx="3773171" cy="646331"/>
          </a:xfrm>
          <a:prstGeom prst="rect">
            <a:avLst/>
          </a:prstGeom>
        </p:spPr>
        <p:txBody>
          <a:bodyPr anchor="t">
            <a:noAutofit/>
          </a:bodyPr>
          <a:lstStyle>
            <a:lvl1pPr marL="0" indent="0">
              <a:lnSpc>
                <a:spcPct val="100000"/>
              </a:lnSpc>
              <a:spcBef>
                <a:spcPts val="0"/>
              </a:spcBef>
              <a:buNone/>
              <a:defRPr sz="1400" spc="70" baseline="0">
                <a:solidFill>
                  <a:schemeClr val="tx1"/>
                </a:solidFill>
              </a:defRPr>
            </a:lvl1pPr>
          </a:lstStyle>
          <a:p>
            <a:pPr lvl="0"/>
            <a:r>
              <a:rPr lang="en-US" noProof="0"/>
              <a:t>Click to add name </a:t>
            </a:r>
            <a:br>
              <a:rPr lang="en-US" noProof="0"/>
            </a:br>
            <a:r>
              <a:rPr lang="en-US" noProof="0"/>
              <a:t>Title, Business Unit</a:t>
            </a:r>
          </a:p>
          <a:p>
            <a:pPr lvl="0"/>
            <a:r>
              <a:rPr lang="en-US" noProof="0"/>
              <a:t>And Date</a:t>
            </a:r>
          </a:p>
        </p:txBody>
      </p:sp>
      <p:sp>
        <p:nvSpPr>
          <p:cNvPr id="18" name="Platshållare för datum 3">
            <a:extLst>
              <a:ext uri="{FF2B5EF4-FFF2-40B4-BE49-F238E27FC236}">
                <a16:creationId xmlns:a16="http://schemas.microsoft.com/office/drawing/2014/main" id="{BB35720B-17F2-F047-AD03-59887AF1CFC0}"/>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1"/>
                </a:solidFill>
              </a:defRPr>
            </a:lvl1pPr>
          </a:lstStyle>
          <a:p>
            <a:r>
              <a:rPr lang="nb-NO"/>
              <a:t>2/02/2022</a:t>
            </a:r>
            <a:endParaRPr lang="en-US"/>
          </a:p>
        </p:txBody>
      </p:sp>
      <p:sp>
        <p:nvSpPr>
          <p:cNvPr id="19" name="Platshållare för sidfot 4">
            <a:extLst>
              <a:ext uri="{FF2B5EF4-FFF2-40B4-BE49-F238E27FC236}">
                <a16:creationId xmlns:a16="http://schemas.microsoft.com/office/drawing/2014/main" id="{AD7CD38D-F54E-8C40-8506-2A3C4C315939}"/>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1"/>
                </a:solidFill>
              </a:defRPr>
            </a:lvl1pPr>
          </a:lstStyle>
          <a:p>
            <a:r>
              <a:rPr lang="en-US"/>
              <a:t>Go to header/footer to change text </a:t>
            </a:r>
          </a:p>
        </p:txBody>
      </p:sp>
      <p:sp>
        <p:nvSpPr>
          <p:cNvPr id="20" name="Platshållare för bildnummer 5">
            <a:extLst>
              <a:ext uri="{FF2B5EF4-FFF2-40B4-BE49-F238E27FC236}">
                <a16:creationId xmlns:a16="http://schemas.microsoft.com/office/drawing/2014/main" id="{78EFAF87-EB3E-9448-9EB2-F1FA0DB51245}"/>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1"/>
                </a:solidFill>
              </a:defRPr>
            </a:lvl1pPr>
          </a:lstStyle>
          <a:p>
            <a:fld id="{EF8DBD5B-30F9-4F9C-AE39-E065C1AC514D}" type="slidenum">
              <a:rPr lang="en-US" smtClean="0"/>
              <a:pPr/>
              <a:t>‹#›</a:t>
            </a:fld>
            <a:endParaRPr lang="en-US"/>
          </a:p>
        </p:txBody>
      </p:sp>
    </p:spTree>
    <p:extLst>
      <p:ext uri="{BB962C8B-B14F-4D97-AF65-F5344CB8AC3E}">
        <p14:creationId xmlns:p14="http://schemas.microsoft.com/office/powerpoint/2010/main" val="4012258951"/>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 End/Thank You Blue with image">
    <p:bg>
      <p:bgPr>
        <a:solidFill>
          <a:schemeClr val="tx2"/>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5544DF57-7764-0643-BBD9-8E9A5BB6A5C0}"/>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accent1"/>
                </a:solidFill>
              </a:defRPr>
            </a:lvl1pPr>
          </a:lstStyle>
          <a:p>
            <a:r>
              <a:rPr lang="en-US" noProof="0"/>
              <a:t>Click on the icon to add an image</a:t>
            </a:r>
          </a:p>
        </p:txBody>
      </p:sp>
      <p:sp>
        <p:nvSpPr>
          <p:cNvPr id="25" name="Text Placeholder 7">
            <a:extLst>
              <a:ext uri="{FF2B5EF4-FFF2-40B4-BE49-F238E27FC236}">
                <a16:creationId xmlns:a16="http://schemas.microsoft.com/office/drawing/2014/main" id="{67488718-642D-1C4A-B768-5243ECAAFF54}"/>
              </a:ext>
            </a:extLst>
          </p:cNvPr>
          <p:cNvSpPr>
            <a:spLocks noGrp="1"/>
          </p:cNvSpPr>
          <p:nvPr>
            <p:ph type="body" sz="quarter" idx="38" hasCustomPrompt="1"/>
          </p:nvPr>
        </p:nvSpPr>
        <p:spPr>
          <a:xfrm>
            <a:off x="583093" y="720724"/>
            <a:ext cx="5370031" cy="2600325"/>
          </a:xfrm>
        </p:spPr>
        <p:txBody>
          <a:bodyPr/>
          <a:lstStyle>
            <a:lvl1pPr marL="0" indent="0" algn="l">
              <a:lnSpc>
                <a:spcPct val="100000"/>
              </a:lnSpc>
              <a:spcBef>
                <a:spcPts val="0"/>
              </a:spcBef>
              <a:spcAft>
                <a:spcPts val="850"/>
              </a:spcAft>
              <a:buNone/>
              <a:defRPr sz="3600" b="0" spc="40" baseline="0">
                <a:solidFill>
                  <a:schemeClr val="accent1"/>
                </a:solidFill>
              </a:defRPr>
            </a:lvl1pPr>
            <a:lvl2pPr marL="0" indent="0" algn="l">
              <a:lnSpc>
                <a:spcPct val="100000"/>
              </a:lnSpc>
              <a:spcBef>
                <a:spcPts val="0"/>
              </a:spcBef>
              <a:spcAft>
                <a:spcPts val="600"/>
              </a:spcAft>
              <a:buNone/>
              <a:defRPr sz="1400" spc="40" baseline="0">
                <a:solidFill>
                  <a:schemeClr val="accent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US" noProof="0"/>
              <a:t>Click to add text</a:t>
            </a:r>
          </a:p>
          <a:p>
            <a:pPr lvl="1"/>
            <a:r>
              <a:rPr lang="en-US" noProof="0"/>
              <a:t>Second level</a:t>
            </a:r>
          </a:p>
        </p:txBody>
      </p:sp>
      <p:sp>
        <p:nvSpPr>
          <p:cNvPr id="8" name="textruta 5">
            <a:extLst>
              <a:ext uri="{FF2B5EF4-FFF2-40B4-BE49-F238E27FC236}">
                <a16:creationId xmlns:a16="http://schemas.microsoft.com/office/drawing/2014/main" id="{9CA758BD-5C55-6540-BFC0-18BA5E290BA3}"/>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right click the image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and use – </a:t>
            </a:r>
            <a:r>
              <a:rPr lang="en-US" sz="900" b="1" noProof="0">
                <a:solidFill>
                  <a:schemeClr val="tx1">
                    <a:lumMod val="65000"/>
                    <a:lumOff val="35000"/>
                  </a:schemeClr>
                </a:solidFill>
                <a:latin typeface="Arial" panose="020B0604020202020204" pitchFamily="34" charset="0"/>
                <a:cs typeface="Arial" panose="020B0604020202020204" pitchFamily="34" charset="0"/>
              </a:rPr>
              <a:t>S</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9" name="textruta 8">
            <a:extLst>
              <a:ext uri="{FF2B5EF4-FFF2-40B4-BE49-F238E27FC236}">
                <a16:creationId xmlns:a16="http://schemas.microsoft.com/office/drawing/2014/main" id="{D6D03EBC-FF28-B246-9262-70768DB96EB3}"/>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Format Background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Solid fill</a:t>
            </a:r>
            <a:r>
              <a:rPr lang="en-US" sz="900" baseline="0" noProof="0">
                <a:solidFill>
                  <a:schemeClr val="tx1">
                    <a:lumMod val="65000"/>
                    <a:lumOff val="35000"/>
                  </a:schemeClr>
                </a:solidFill>
                <a:latin typeface="Arial" panose="020B0604020202020204" pitchFamily="34" charset="0"/>
                <a:cs typeface="Arial" panose="020B0604020202020204" pitchFamily="34" charset="0"/>
              </a:rPr>
              <a:t> –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Rektangel 9">
            <a:extLst>
              <a:ext uri="{FF2B5EF4-FFF2-40B4-BE49-F238E27FC236}">
                <a16:creationId xmlns:a16="http://schemas.microsoft.com/office/drawing/2014/main" id="{4C4F2B59-2BF8-804B-B8CA-05F71E9FA5C2}"/>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ktangel 10">
            <a:extLst>
              <a:ext uri="{FF2B5EF4-FFF2-40B4-BE49-F238E27FC236}">
                <a16:creationId xmlns:a16="http://schemas.microsoft.com/office/drawing/2014/main" id="{483A10B1-05B8-D24F-9FD4-3E109436BAAF}"/>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textruta 11">
            <a:extLst>
              <a:ext uri="{FF2B5EF4-FFF2-40B4-BE49-F238E27FC236}">
                <a16:creationId xmlns:a16="http://schemas.microsoft.com/office/drawing/2014/main" id="{567CC080-E0B4-6645-B343-8E58FF0C1643}"/>
              </a:ext>
            </a:extLst>
          </p:cNvPr>
          <p:cNvSpPr txBox="1"/>
          <p:nvPr userDrawn="1"/>
        </p:nvSpPr>
        <p:spPr>
          <a:xfrm>
            <a:off x="12395260" y="4154400"/>
            <a:ext cx="1681523" cy="1754326"/>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mn-lt"/>
                <a:cs typeface="Arial" panose="020B0604020202020204" pitchFamily="34" charset="0"/>
              </a:rPr>
              <a:t>To change from </a:t>
            </a:r>
            <a:r>
              <a:rPr lang="en-US" sz="900" b="1" baseline="0" noProof="0">
                <a:solidFill>
                  <a:schemeClr val="tx1">
                    <a:lumMod val="65000"/>
                    <a:lumOff val="35000"/>
                  </a:schemeClr>
                </a:solidFill>
                <a:latin typeface="+mn-lt"/>
                <a:cs typeface="Arial" panose="020B0604020202020204" pitchFamily="34" charset="0"/>
              </a:rPr>
              <a:t>headline</a:t>
            </a:r>
            <a:r>
              <a:rPr lang="en-US" sz="900" baseline="0" noProof="0">
                <a:solidFill>
                  <a:schemeClr val="tx1">
                    <a:lumMod val="65000"/>
                    <a:lumOff val="35000"/>
                  </a:schemeClr>
                </a:solidFill>
                <a:latin typeface="+mn-lt"/>
                <a:cs typeface="Arial" panose="020B0604020202020204" pitchFamily="34" charset="0"/>
              </a:rPr>
              <a:t> to </a:t>
            </a:r>
            <a:r>
              <a:rPr lang="en-US" sz="900" b="1" baseline="0" noProof="0">
                <a:solidFill>
                  <a:schemeClr val="tx1">
                    <a:lumMod val="65000"/>
                    <a:lumOff val="35000"/>
                  </a:schemeClr>
                </a:solidFill>
                <a:latin typeface="+mn-lt"/>
                <a:cs typeface="Arial" panose="020B0604020202020204" pitchFamily="34" charset="0"/>
              </a:rPr>
              <a:t>body text </a:t>
            </a:r>
            <a:r>
              <a:rPr lang="en-US" sz="900" baseline="0" noProof="0">
                <a:solidFill>
                  <a:schemeClr val="tx1">
                    <a:lumMod val="65000"/>
                    <a:lumOff val="35000"/>
                  </a:schemeClr>
                </a:solidFill>
                <a:latin typeface="+mn-lt"/>
                <a:cs typeface="Arial" panose="020B0604020202020204" pitchFamily="34" charset="0"/>
              </a:rPr>
              <a:t>or to </a:t>
            </a:r>
            <a:r>
              <a:rPr lang="en-US" sz="900" b="1" baseline="0" noProof="0">
                <a:solidFill>
                  <a:schemeClr val="tx1">
                    <a:lumMod val="65000"/>
                    <a:lumOff val="35000"/>
                  </a:schemeClr>
                </a:solidFill>
                <a:latin typeface="+mn-lt"/>
                <a:cs typeface="Arial" panose="020B0604020202020204" pitchFamily="34" charset="0"/>
              </a:rPr>
              <a:t>use bullets</a:t>
            </a:r>
            <a:r>
              <a:rPr lang="en-US" sz="900" baseline="0" noProof="0">
                <a:solidFill>
                  <a:schemeClr val="tx1">
                    <a:lumMod val="65000"/>
                    <a:lumOff val="35000"/>
                  </a:schemeClr>
                </a:solidFill>
                <a:latin typeface="+mn-lt"/>
                <a:cs typeface="Arial" panose="020B0604020202020204" pitchFamily="34" charset="0"/>
              </a:rPr>
              <a:t>, press </a:t>
            </a:r>
            <a:r>
              <a:rPr lang="en-US" sz="900" b="1" baseline="0" noProof="0">
                <a:solidFill>
                  <a:schemeClr val="tx1">
                    <a:lumMod val="65000"/>
                    <a:lumOff val="35000"/>
                  </a:schemeClr>
                </a:solidFill>
                <a:latin typeface="+mn-lt"/>
                <a:cs typeface="Arial" panose="020B0604020202020204" pitchFamily="34" charset="0"/>
              </a:rPr>
              <a:t>enter/return </a:t>
            </a:r>
            <a:r>
              <a:rPr lang="en-US" sz="900" baseline="0" noProof="0">
                <a:solidFill>
                  <a:schemeClr val="tx1">
                    <a:lumMod val="65000"/>
                    <a:lumOff val="35000"/>
                  </a:schemeClr>
                </a:solidFill>
                <a:latin typeface="+mn-lt"/>
                <a:cs typeface="Arial" panose="020B0604020202020204" pitchFamily="34" charset="0"/>
              </a:rPr>
              <a:t>after your headline then use this function toggle to body text.</a:t>
            </a: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p:txBody>
      </p:sp>
      <p:pic>
        <p:nvPicPr>
          <p:cNvPr id="13" name="Picture 9">
            <a:extLst>
              <a:ext uri="{FF2B5EF4-FFF2-40B4-BE49-F238E27FC236}">
                <a16:creationId xmlns:a16="http://schemas.microsoft.com/office/drawing/2014/main" id="{359C9406-E00B-424F-B110-6C1F4D8428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
          <a:stretch/>
        </p:blipFill>
        <p:spPr>
          <a:xfrm>
            <a:off x="12522649" y="5058609"/>
            <a:ext cx="1422121" cy="721417"/>
          </a:xfrm>
          <a:prstGeom prst="rect">
            <a:avLst/>
          </a:prstGeom>
          <a:ln w="9525">
            <a:solidFill>
              <a:schemeClr val="tx2"/>
            </a:solidFill>
          </a:ln>
        </p:spPr>
      </p:pic>
      <p:sp>
        <p:nvSpPr>
          <p:cNvPr id="14" name="Oval 4">
            <a:extLst>
              <a:ext uri="{FF2B5EF4-FFF2-40B4-BE49-F238E27FC236}">
                <a16:creationId xmlns:a16="http://schemas.microsoft.com/office/drawing/2014/main" id="{5C256491-67DF-A248-A90E-627FCDF80B83}"/>
              </a:ext>
            </a:extLst>
          </p:cNvPr>
          <p:cNvSpPr/>
          <p:nvPr userDrawn="1"/>
        </p:nvSpPr>
        <p:spPr>
          <a:xfrm>
            <a:off x="13194299" y="5281906"/>
            <a:ext cx="282818" cy="282818"/>
          </a:xfrm>
          <a:prstGeom prst="ellipse">
            <a:avLst/>
          </a:prstGeom>
          <a:solidFill>
            <a:schemeClr val="bg1">
              <a:lumMod val="9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latin typeface="+mn-lt"/>
            </a:endParaRPr>
          </a:p>
        </p:txBody>
      </p:sp>
      <p:cxnSp>
        <p:nvCxnSpPr>
          <p:cNvPr id="16" name="Connector: Elbow 131">
            <a:extLst>
              <a:ext uri="{FF2B5EF4-FFF2-40B4-BE49-F238E27FC236}">
                <a16:creationId xmlns:a16="http://schemas.microsoft.com/office/drawing/2014/main" id="{5D4FBB2B-EA79-FE42-A088-3353E1F76FB1}"/>
              </a:ext>
            </a:extLst>
          </p:cNvPr>
          <p:cNvCxnSpPr>
            <a:cxnSpLocks/>
            <a:endCxn id="14" idx="0"/>
          </p:cNvCxnSpPr>
          <p:nvPr userDrawn="1"/>
        </p:nvCxnSpPr>
        <p:spPr>
          <a:xfrm rot="5400000">
            <a:off x="13324711" y="5010086"/>
            <a:ext cx="282818" cy="26082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latshållare för datum 3">
            <a:extLst>
              <a:ext uri="{FF2B5EF4-FFF2-40B4-BE49-F238E27FC236}">
                <a16:creationId xmlns:a16="http://schemas.microsoft.com/office/drawing/2014/main" id="{76ED9D30-AAB7-914D-BF46-71D0253AA983}"/>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noProof="0"/>
              <a:t>2/02/2022</a:t>
            </a:r>
            <a:endParaRPr lang="en-US" noProof="0"/>
          </a:p>
        </p:txBody>
      </p:sp>
      <p:sp>
        <p:nvSpPr>
          <p:cNvPr id="18" name="Platshållare för sidfot 4">
            <a:extLst>
              <a:ext uri="{FF2B5EF4-FFF2-40B4-BE49-F238E27FC236}">
                <a16:creationId xmlns:a16="http://schemas.microsoft.com/office/drawing/2014/main" id="{8418F8E0-C9D2-2F42-879F-7EE251517038}"/>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en-US" noProof="0"/>
              <a:t>Go to header/footer to change text </a:t>
            </a:r>
          </a:p>
        </p:txBody>
      </p:sp>
      <p:sp>
        <p:nvSpPr>
          <p:cNvPr id="19" name="Platshållare för bildnummer 5">
            <a:extLst>
              <a:ext uri="{FF2B5EF4-FFF2-40B4-BE49-F238E27FC236}">
                <a16:creationId xmlns:a16="http://schemas.microsoft.com/office/drawing/2014/main" id="{309D3567-1851-1C48-B7BA-4F5DC6819349}"/>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sp>
        <p:nvSpPr>
          <p:cNvPr id="21" name="Text Placeholder 4">
            <a:extLst>
              <a:ext uri="{FF2B5EF4-FFF2-40B4-BE49-F238E27FC236}">
                <a16:creationId xmlns:a16="http://schemas.microsoft.com/office/drawing/2014/main" id="{5CE675EA-9466-B54F-B83A-BE1E916021C6}"/>
              </a:ext>
            </a:extLst>
          </p:cNvPr>
          <p:cNvSpPr>
            <a:spLocks noGrp="1"/>
          </p:cNvSpPr>
          <p:nvPr>
            <p:ph type="body" sz="quarter" idx="14" hasCustomPrompt="1"/>
          </p:nvPr>
        </p:nvSpPr>
        <p:spPr>
          <a:xfrm rot="5400000">
            <a:off x="10901730" y="803644"/>
            <a:ext cx="2093913" cy="486626"/>
          </a:xfrm>
        </p:spPr>
        <p:txBody>
          <a:bodyPr lIns="180000" tIns="180000" rIns="0" bIns="180000" anchor="ctr">
            <a:spAutoFit/>
          </a:bodyPr>
          <a:lstStyle>
            <a:lvl1pPr marL="6350" indent="0" algn="l">
              <a:buNone/>
              <a:defRPr sz="800"/>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29784489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 End Slide/Thank You White with image">
    <p:bg>
      <p:bgPr>
        <a:solidFill>
          <a:schemeClr val="bg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5544DF57-7764-0643-BBD9-8E9A5BB6A5C0}"/>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US" noProof="0"/>
              <a:t>Click on the icon to add an image</a:t>
            </a:r>
          </a:p>
        </p:txBody>
      </p:sp>
      <p:sp>
        <p:nvSpPr>
          <p:cNvPr id="29" name="Text Placeholder 7">
            <a:extLst>
              <a:ext uri="{FF2B5EF4-FFF2-40B4-BE49-F238E27FC236}">
                <a16:creationId xmlns:a16="http://schemas.microsoft.com/office/drawing/2014/main" id="{0372CC69-D63F-AF4E-915B-F7E58ADA3E2E}"/>
              </a:ext>
            </a:extLst>
          </p:cNvPr>
          <p:cNvSpPr>
            <a:spLocks noGrp="1"/>
          </p:cNvSpPr>
          <p:nvPr>
            <p:ph type="body" sz="quarter" idx="39" hasCustomPrompt="1"/>
          </p:nvPr>
        </p:nvSpPr>
        <p:spPr>
          <a:xfrm>
            <a:off x="583093" y="4183201"/>
            <a:ext cx="5370031" cy="1946137"/>
          </a:xfrm>
        </p:spPr>
        <p:txBody>
          <a:bodyPr/>
          <a:lstStyle>
            <a:lvl1pPr marL="0" indent="0" algn="l">
              <a:lnSpc>
                <a:spcPct val="100000"/>
              </a:lnSpc>
              <a:spcBef>
                <a:spcPts val="0"/>
              </a:spcBef>
              <a:spcAft>
                <a:spcPts val="850"/>
              </a:spcAft>
              <a:buNone/>
              <a:defRPr sz="3600" b="0" spc="40" baseline="0">
                <a:solidFill>
                  <a:schemeClr val="bg1"/>
                </a:solidFill>
              </a:defRPr>
            </a:lvl1pPr>
            <a:lvl2pPr marL="0" indent="0" algn="l">
              <a:lnSpc>
                <a:spcPct val="100000"/>
              </a:lnSpc>
              <a:spcBef>
                <a:spcPts val="0"/>
              </a:spcBef>
              <a:spcAft>
                <a:spcPts val="600"/>
              </a:spcAft>
              <a:buNone/>
              <a:defRPr sz="1400" spc="40" baseline="0">
                <a:solidFill>
                  <a:schemeClr val="bg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US" noProof="0"/>
              <a:t>Click to add text</a:t>
            </a:r>
          </a:p>
          <a:p>
            <a:pPr lvl="1"/>
            <a:r>
              <a:rPr lang="en-US" noProof="0"/>
              <a:t>Second level</a:t>
            </a:r>
          </a:p>
        </p:txBody>
      </p:sp>
      <p:sp>
        <p:nvSpPr>
          <p:cNvPr id="8" name="textruta 5">
            <a:extLst>
              <a:ext uri="{FF2B5EF4-FFF2-40B4-BE49-F238E27FC236}">
                <a16:creationId xmlns:a16="http://schemas.microsoft.com/office/drawing/2014/main" id="{07728FC5-8FAF-D948-82AA-B9F786AAEBB7}"/>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right click the image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and use – </a:t>
            </a:r>
            <a:r>
              <a:rPr lang="en-US" sz="900" b="1" noProof="0">
                <a:solidFill>
                  <a:schemeClr val="tx1">
                    <a:lumMod val="65000"/>
                    <a:lumOff val="35000"/>
                  </a:schemeClr>
                </a:solidFill>
                <a:latin typeface="Arial" panose="020B0604020202020204" pitchFamily="34" charset="0"/>
                <a:cs typeface="Arial" panose="020B0604020202020204" pitchFamily="34" charset="0"/>
              </a:rPr>
              <a:t>S</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9" name="textruta 8">
            <a:extLst>
              <a:ext uri="{FF2B5EF4-FFF2-40B4-BE49-F238E27FC236}">
                <a16:creationId xmlns:a16="http://schemas.microsoft.com/office/drawing/2014/main" id="{D18F62CC-60C1-DB42-9742-4AF366303413}"/>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Format Background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Solid fill</a:t>
            </a:r>
            <a:r>
              <a:rPr lang="en-US" sz="900" baseline="0" noProof="0">
                <a:solidFill>
                  <a:schemeClr val="tx1">
                    <a:lumMod val="65000"/>
                    <a:lumOff val="35000"/>
                  </a:schemeClr>
                </a:solidFill>
                <a:latin typeface="Arial" panose="020B0604020202020204" pitchFamily="34" charset="0"/>
                <a:cs typeface="Arial" panose="020B0604020202020204" pitchFamily="34" charset="0"/>
              </a:rPr>
              <a:t> –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Rektangel 9">
            <a:extLst>
              <a:ext uri="{FF2B5EF4-FFF2-40B4-BE49-F238E27FC236}">
                <a16:creationId xmlns:a16="http://schemas.microsoft.com/office/drawing/2014/main" id="{73C348B4-C0EC-824B-814E-D42C562CBFA8}"/>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ktangel 10">
            <a:extLst>
              <a:ext uri="{FF2B5EF4-FFF2-40B4-BE49-F238E27FC236}">
                <a16:creationId xmlns:a16="http://schemas.microsoft.com/office/drawing/2014/main" id="{1C4A7DAB-0DBB-E649-8262-BE0207487BE8}"/>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textruta 11">
            <a:extLst>
              <a:ext uri="{FF2B5EF4-FFF2-40B4-BE49-F238E27FC236}">
                <a16:creationId xmlns:a16="http://schemas.microsoft.com/office/drawing/2014/main" id="{21862494-F897-CA4F-BE27-9C206870AF17}"/>
              </a:ext>
            </a:extLst>
          </p:cNvPr>
          <p:cNvSpPr txBox="1"/>
          <p:nvPr userDrawn="1"/>
        </p:nvSpPr>
        <p:spPr>
          <a:xfrm>
            <a:off x="12395260" y="4154400"/>
            <a:ext cx="1681523" cy="1754326"/>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mn-lt"/>
                <a:cs typeface="Arial" panose="020B0604020202020204" pitchFamily="34" charset="0"/>
              </a:rPr>
              <a:t>To change from </a:t>
            </a:r>
            <a:r>
              <a:rPr lang="en-US" sz="900" b="1" baseline="0" noProof="0">
                <a:solidFill>
                  <a:schemeClr val="tx1">
                    <a:lumMod val="65000"/>
                    <a:lumOff val="35000"/>
                  </a:schemeClr>
                </a:solidFill>
                <a:latin typeface="+mn-lt"/>
                <a:cs typeface="Arial" panose="020B0604020202020204" pitchFamily="34" charset="0"/>
              </a:rPr>
              <a:t>headline</a:t>
            </a:r>
            <a:r>
              <a:rPr lang="en-US" sz="900" baseline="0" noProof="0">
                <a:solidFill>
                  <a:schemeClr val="tx1">
                    <a:lumMod val="65000"/>
                    <a:lumOff val="35000"/>
                  </a:schemeClr>
                </a:solidFill>
                <a:latin typeface="+mn-lt"/>
                <a:cs typeface="Arial" panose="020B0604020202020204" pitchFamily="34" charset="0"/>
              </a:rPr>
              <a:t> to </a:t>
            </a:r>
            <a:r>
              <a:rPr lang="en-US" sz="900" b="1" baseline="0" noProof="0">
                <a:solidFill>
                  <a:schemeClr val="tx1">
                    <a:lumMod val="65000"/>
                    <a:lumOff val="35000"/>
                  </a:schemeClr>
                </a:solidFill>
                <a:latin typeface="+mn-lt"/>
                <a:cs typeface="Arial" panose="020B0604020202020204" pitchFamily="34" charset="0"/>
              </a:rPr>
              <a:t>body text </a:t>
            </a:r>
            <a:r>
              <a:rPr lang="en-US" sz="900" baseline="0" noProof="0">
                <a:solidFill>
                  <a:schemeClr val="tx1">
                    <a:lumMod val="65000"/>
                    <a:lumOff val="35000"/>
                  </a:schemeClr>
                </a:solidFill>
                <a:latin typeface="+mn-lt"/>
                <a:cs typeface="Arial" panose="020B0604020202020204" pitchFamily="34" charset="0"/>
              </a:rPr>
              <a:t>or to </a:t>
            </a:r>
            <a:r>
              <a:rPr lang="en-US" sz="900" b="1" baseline="0" noProof="0">
                <a:solidFill>
                  <a:schemeClr val="tx1">
                    <a:lumMod val="65000"/>
                    <a:lumOff val="35000"/>
                  </a:schemeClr>
                </a:solidFill>
                <a:latin typeface="+mn-lt"/>
                <a:cs typeface="Arial" panose="020B0604020202020204" pitchFamily="34" charset="0"/>
              </a:rPr>
              <a:t>use bullets</a:t>
            </a:r>
            <a:r>
              <a:rPr lang="en-US" sz="900" baseline="0" noProof="0">
                <a:solidFill>
                  <a:schemeClr val="tx1">
                    <a:lumMod val="65000"/>
                    <a:lumOff val="35000"/>
                  </a:schemeClr>
                </a:solidFill>
                <a:latin typeface="+mn-lt"/>
                <a:cs typeface="Arial" panose="020B0604020202020204" pitchFamily="34" charset="0"/>
              </a:rPr>
              <a:t>, press </a:t>
            </a:r>
            <a:r>
              <a:rPr lang="en-US" sz="900" b="1" baseline="0" noProof="0">
                <a:solidFill>
                  <a:schemeClr val="tx1">
                    <a:lumMod val="65000"/>
                    <a:lumOff val="35000"/>
                  </a:schemeClr>
                </a:solidFill>
                <a:latin typeface="+mn-lt"/>
                <a:cs typeface="Arial" panose="020B0604020202020204" pitchFamily="34" charset="0"/>
              </a:rPr>
              <a:t>enter/return </a:t>
            </a:r>
            <a:r>
              <a:rPr lang="en-US" sz="900" baseline="0" noProof="0">
                <a:solidFill>
                  <a:schemeClr val="tx1">
                    <a:lumMod val="65000"/>
                    <a:lumOff val="35000"/>
                  </a:schemeClr>
                </a:solidFill>
                <a:latin typeface="+mn-lt"/>
                <a:cs typeface="Arial" panose="020B0604020202020204" pitchFamily="34" charset="0"/>
              </a:rPr>
              <a:t>after your headline then use this function toggle to body text.</a:t>
            </a: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p:txBody>
      </p:sp>
      <p:pic>
        <p:nvPicPr>
          <p:cNvPr id="13" name="Picture 9">
            <a:extLst>
              <a:ext uri="{FF2B5EF4-FFF2-40B4-BE49-F238E27FC236}">
                <a16:creationId xmlns:a16="http://schemas.microsoft.com/office/drawing/2014/main" id="{81C34785-F336-8949-9792-85C82E9BAE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
          <a:stretch/>
        </p:blipFill>
        <p:spPr>
          <a:xfrm>
            <a:off x="12522649" y="5058609"/>
            <a:ext cx="1422121" cy="721417"/>
          </a:xfrm>
          <a:prstGeom prst="rect">
            <a:avLst/>
          </a:prstGeom>
          <a:ln w="9525">
            <a:solidFill>
              <a:schemeClr val="tx2"/>
            </a:solidFill>
          </a:ln>
        </p:spPr>
      </p:pic>
      <p:sp>
        <p:nvSpPr>
          <p:cNvPr id="14" name="Oval 4">
            <a:extLst>
              <a:ext uri="{FF2B5EF4-FFF2-40B4-BE49-F238E27FC236}">
                <a16:creationId xmlns:a16="http://schemas.microsoft.com/office/drawing/2014/main" id="{0DE5D575-685D-4949-9BD1-08C9CCBB6765}"/>
              </a:ext>
            </a:extLst>
          </p:cNvPr>
          <p:cNvSpPr/>
          <p:nvPr userDrawn="1"/>
        </p:nvSpPr>
        <p:spPr>
          <a:xfrm>
            <a:off x="13194299" y="5281906"/>
            <a:ext cx="282818" cy="282818"/>
          </a:xfrm>
          <a:prstGeom prst="ellipse">
            <a:avLst/>
          </a:prstGeom>
          <a:solidFill>
            <a:schemeClr val="bg1">
              <a:lumMod val="9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latin typeface="+mn-lt"/>
            </a:endParaRPr>
          </a:p>
        </p:txBody>
      </p:sp>
      <p:cxnSp>
        <p:nvCxnSpPr>
          <p:cNvPr id="16" name="Connector: Elbow 131">
            <a:extLst>
              <a:ext uri="{FF2B5EF4-FFF2-40B4-BE49-F238E27FC236}">
                <a16:creationId xmlns:a16="http://schemas.microsoft.com/office/drawing/2014/main" id="{BEF77753-BA66-494E-BCE3-D85708BA6103}"/>
              </a:ext>
            </a:extLst>
          </p:cNvPr>
          <p:cNvCxnSpPr>
            <a:cxnSpLocks/>
            <a:endCxn id="14" idx="0"/>
          </p:cNvCxnSpPr>
          <p:nvPr userDrawn="1"/>
        </p:nvCxnSpPr>
        <p:spPr>
          <a:xfrm rot="5400000">
            <a:off x="13324711" y="5010086"/>
            <a:ext cx="282818" cy="26082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latshållare för datum 3">
            <a:extLst>
              <a:ext uri="{FF2B5EF4-FFF2-40B4-BE49-F238E27FC236}">
                <a16:creationId xmlns:a16="http://schemas.microsoft.com/office/drawing/2014/main" id="{DB686218-5BA2-074C-8852-556179CA2F32}"/>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bg1"/>
                </a:solidFill>
              </a:defRPr>
            </a:lvl1pPr>
          </a:lstStyle>
          <a:p>
            <a:r>
              <a:rPr lang="nb-NO"/>
              <a:t>2/02/2022</a:t>
            </a:r>
            <a:endParaRPr lang="en-US"/>
          </a:p>
        </p:txBody>
      </p:sp>
      <p:sp>
        <p:nvSpPr>
          <p:cNvPr id="18" name="Platshållare för sidfot 4">
            <a:extLst>
              <a:ext uri="{FF2B5EF4-FFF2-40B4-BE49-F238E27FC236}">
                <a16:creationId xmlns:a16="http://schemas.microsoft.com/office/drawing/2014/main" id="{F485D0B6-C708-9447-968B-34EBBA598FB8}"/>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bg1"/>
                </a:solidFill>
              </a:defRPr>
            </a:lvl1pPr>
          </a:lstStyle>
          <a:p>
            <a:r>
              <a:rPr lang="en-US"/>
              <a:t>Go to header/footer to change text </a:t>
            </a:r>
          </a:p>
        </p:txBody>
      </p:sp>
      <p:sp>
        <p:nvSpPr>
          <p:cNvPr id="19" name="Platshållare för bildnummer 5">
            <a:extLst>
              <a:ext uri="{FF2B5EF4-FFF2-40B4-BE49-F238E27FC236}">
                <a16:creationId xmlns:a16="http://schemas.microsoft.com/office/drawing/2014/main" id="{A18FEC4E-44A5-4B4E-BF3B-9186328914D6}"/>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bg1"/>
                </a:solidFill>
              </a:defRPr>
            </a:lvl1pPr>
          </a:lstStyle>
          <a:p>
            <a:fld id="{EF8DBD5B-30F9-4F9C-AE39-E065C1AC514D}" type="slidenum">
              <a:rPr lang="en-US" smtClean="0"/>
              <a:pPr/>
              <a:t>‹#›</a:t>
            </a:fld>
            <a:endParaRPr lang="en-US"/>
          </a:p>
        </p:txBody>
      </p:sp>
      <p:sp>
        <p:nvSpPr>
          <p:cNvPr id="21" name="Text Placeholder 4">
            <a:extLst>
              <a:ext uri="{FF2B5EF4-FFF2-40B4-BE49-F238E27FC236}">
                <a16:creationId xmlns:a16="http://schemas.microsoft.com/office/drawing/2014/main" id="{D6DA0946-B5AD-DD46-98ED-3ADBD06FF55C}"/>
              </a:ext>
            </a:extLst>
          </p:cNvPr>
          <p:cNvSpPr>
            <a:spLocks noGrp="1"/>
          </p:cNvSpPr>
          <p:nvPr>
            <p:ph type="body" sz="quarter" idx="14" hasCustomPrompt="1"/>
          </p:nvPr>
        </p:nvSpPr>
        <p:spPr>
          <a:xfrm rot="5400000">
            <a:off x="10901730" y="803644"/>
            <a:ext cx="2093913" cy="486626"/>
          </a:xfrm>
        </p:spPr>
        <p:txBody>
          <a:bodyPr lIns="180000" tIns="180000" rIns="0" bIns="180000" anchor="ctr">
            <a:spAutoFit/>
          </a:bodyPr>
          <a:lstStyle>
            <a:lvl1pPr marL="6350" indent="0" algn="l">
              <a:buNone/>
              <a:defRPr sz="800">
                <a:solidFill>
                  <a:schemeClr val="bg1"/>
                </a:solidFill>
              </a:defRPr>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38511426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 End Slide/Thank You Blue">
    <p:bg>
      <p:bgRef idx="1001">
        <a:schemeClr val="bg2"/>
      </p:bgRef>
    </p:bg>
    <p:spTree>
      <p:nvGrpSpPr>
        <p:cNvPr id="1" name=""/>
        <p:cNvGrpSpPr/>
        <p:nvPr/>
      </p:nvGrpSpPr>
      <p:grpSpPr>
        <a:xfrm>
          <a:off x="0" y="0"/>
          <a:ext cx="0" cy="0"/>
          <a:chOff x="0" y="0"/>
          <a:chExt cx="0" cy="0"/>
        </a:xfrm>
      </p:grpSpPr>
      <p:sp>
        <p:nvSpPr>
          <p:cNvPr id="29" name="Text Placeholder 7">
            <a:extLst>
              <a:ext uri="{FF2B5EF4-FFF2-40B4-BE49-F238E27FC236}">
                <a16:creationId xmlns:a16="http://schemas.microsoft.com/office/drawing/2014/main" id="{0372CC69-D63F-AF4E-915B-F7E58ADA3E2E}"/>
              </a:ext>
            </a:extLst>
          </p:cNvPr>
          <p:cNvSpPr>
            <a:spLocks noGrp="1"/>
          </p:cNvSpPr>
          <p:nvPr>
            <p:ph type="body" sz="quarter" idx="39" hasCustomPrompt="1"/>
          </p:nvPr>
        </p:nvSpPr>
        <p:spPr>
          <a:xfrm>
            <a:off x="583093" y="4183201"/>
            <a:ext cx="5370031" cy="1946137"/>
          </a:xfrm>
        </p:spPr>
        <p:txBody>
          <a:bodyPr/>
          <a:lstStyle>
            <a:lvl1pPr marL="0" indent="0" algn="l">
              <a:lnSpc>
                <a:spcPct val="100000"/>
              </a:lnSpc>
              <a:spcBef>
                <a:spcPts val="0"/>
              </a:spcBef>
              <a:spcAft>
                <a:spcPts val="850"/>
              </a:spcAft>
              <a:buNone/>
              <a:defRPr sz="3600" b="0" spc="40" baseline="0">
                <a:solidFill>
                  <a:schemeClr val="tx2"/>
                </a:solidFill>
              </a:defRPr>
            </a:lvl1pPr>
            <a:lvl2pPr marL="0" indent="0" algn="l">
              <a:lnSpc>
                <a:spcPct val="100000"/>
              </a:lnSpc>
              <a:spcBef>
                <a:spcPts val="0"/>
              </a:spcBef>
              <a:spcAft>
                <a:spcPts val="600"/>
              </a:spcAft>
              <a:buNone/>
              <a:defRPr sz="1400" spc="40" baseline="0">
                <a:solidFill>
                  <a:schemeClr val="tx2"/>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US" noProof="0"/>
              <a:t>Click to add text</a:t>
            </a:r>
          </a:p>
          <a:p>
            <a:pPr lvl="1"/>
            <a:r>
              <a:rPr lang="en-US" noProof="0"/>
              <a:t>Second level</a:t>
            </a:r>
          </a:p>
        </p:txBody>
      </p:sp>
      <p:sp>
        <p:nvSpPr>
          <p:cNvPr id="8" name="textruta 5">
            <a:extLst>
              <a:ext uri="{FF2B5EF4-FFF2-40B4-BE49-F238E27FC236}">
                <a16:creationId xmlns:a16="http://schemas.microsoft.com/office/drawing/2014/main" id="{07728FC5-8FAF-D948-82AA-B9F786AAEBB7}"/>
              </a:ext>
            </a:extLst>
          </p:cNvPr>
          <p:cNvSpPr txBox="1"/>
          <p:nvPr userDrawn="1"/>
        </p:nvSpPr>
        <p:spPr>
          <a:xfrm>
            <a:off x="12395260" y="1453483"/>
            <a:ext cx="1681523" cy="646331"/>
          </a:xfrm>
          <a:prstGeom prst="rect">
            <a:avLst/>
          </a:prstGeom>
          <a:solidFill>
            <a:schemeClr val="tx1"/>
          </a:solidFill>
          <a:effectLst/>
        </p:spPr>
        <p:txBody>
          <a:bodyPr wrap="square" rtlCol="0" anchor="ctr" anchorCtr="0">
            <a:spAutoFit/>
          </a:bodyPr>
          <a:lstStyle/>
          <a:p>
            <a:pPr algn="ctr"/>
            <a:r>
              <a:rPr lang="en-US" sz="900" baseline="0" noProof="0" dirty="0">
                <a:solidFill>
                  <a:schemeClr val="bg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US" sz="900" b="1" baseline="0" noProof="0" dirty="0">
                <a:solidFill>
                  <a:schemeClr val="bg1">
                    <a:lumMod val="65000"/>
                    <a:lumOff val="35000"/>
                  </a:schemeClr>
                </a:solidFill>
                <a:latin typeface="Arial" panose="020B0604020202020204" pitchFamily="34" charset="0"/>
                <a:cs typeface="Arial" panose="020B0604020202020204" pitchFamily="34" charset="0"/>
              </a:rPr>
              <a:t>right click the image </a:t>
            </a:r>
            <a:r>
              <a:rPr lang="en-US" sz="900" baseline="0" noProof="0" dirty="0">
                <a:solidFill>
                  <a:schemeClr val="bg1">
                    <a:lumMod val="65000"/>
                    <a:lumOff val="35000"/>
                  </a:schemeClr>
                </a:solidFill>
                <a:latin typeface="Arial" panose="020B0604020202020204" pitchFamily="34" charset="0"/>
                <a:cs typeface="Arial" panose="020B0604020202020204" pitchFamily="34" charset="0"/>
              </a:rPr>
              <a:t>and use – </a:t>
            </a:r>
            <a:r>
              <a:rPr lang="en-US" sz="900" b="1" noProof="0" dirty="0">
                <a:solidFill>
                  <a:schemeClr val="bg1">
                    <a:lumMod val="65000"/>
                    <a:lumOff val="35000"/>
                  </a:schemeClr>
                </a:solidFill>
                <a:latin typeface="Arial" panose="020B0604020202020204" pitchFamily="34" charset="0"/>
                <a:cs typeface="Arial" panose="020B0604020202020204" pitchFamily="34" charset="0"/>
              </a:rPr>
              <a:t>S</a:t>
            </a:r>
            <a:r>
              <a:rPr lang="en-US" sz="900" b="1" baseline="0" noProof="0" dirty="0">
                <a:solidFill>
                  <a:schemeClr val="bg1">
                    <a:lumMod val="65000"/>
                    <a:lumOff val="35000"/>
                  </a:schemeClr>
                </a:solidFill>
                <a:latin typeface="Arial" panose="020B0604020202020204" pitchFamily="34" charset="0"/>
                <a:cs typeface="Arial" panose="020B0604020202020204" pitchFamily="34" charset="0"/>
              </a:rPr>
              <a:t>end to back</a:t>
            </a:r>
          </a:p>
        </p:txBody>
      </p:sp>
      <p:sp>
        <p:nvSpPr>
          <p:cNvPr id="12" name="textruta 11">
            <a:extLst>
              <a:ext uri="{FF2B5EF4-FFF2-40B4-BE49-F238E27FC236}">
                <a16:creationId xmlns:a16="http://schemas.microsoft.com/office/drawing/2014/main" id="{21862494-F897-CA4F-BE27-9C206870AF17}"/>
              </a:ext>
            </a:extLst>
          </p:cNvPr>
          <p:cNvSpPr txBox="1"/>
          <p:nvPr userDrawn="1"/>
        </p:nvSpPr>
        <p:spPr>
          <a:xfrm>
            <a:off x="12395260" y="4154400"/>
            <a:ext cx="1681523" cy="1754326"/>
          </a:xfrm>
          <a:prstGeom prst="rect">
            <a:avLst/>
          </a:prstGeom>
          <a:solidFill>
            <a:schemeClr val="tx1"/>
          </a:solidFill>
          <a:effectLst/>
        </p:spPr>
        <p:txBody>
          <a:bodyPr wrap="square" rtlCol="0" anchor="ctr" anchorCtr="0">
            <a:spAutoFit/>
          </a:bodyPr>
          <a:lstStyle/>
          <a:p>
            <a:pPr algn="ctr"/>
            <a:r>
              <a:rPr lang="en-US" sz="900" baseline="0" noProof="0">
                <a:solidFill>
                  <a:schemeClr val="bg1">
                    <a:lumMod val="65000"/>
                    <a:lumOff val="35000"/>
                  </a:schemeClr>
                </a:solidFill>
                <a:latin typeface="+mn-lt"/>
                <a:cs typeface="Arial" panose="020B0604020202020204" pitchFamily="34" charset="0"/>
              </a:rPr>
              <a:t>To change from </a:t>
            </a:r>
            <a:r>
              <a:rPr lang="en-US" sz="900" b="1" baseline="0" noProof="0">
                <a:solidFill>
                  <a:schemeClr val="bg1">
                    <a:lumMod val="65000"/>
                    <a:lumOff val="35000"/>
                  </a:schemeClr>
                </a:solidFill>
                <a:latin typeface="+mn-lt"/>
                <a:cs typeface="Arial" panose="020B0604020202020204" pitchFamily="34" charset="0"/>
              </a:rPr>
              <a:t>headline</a:t>
            </a:r>
            <a:r>
              <a:rPr lang="en-US" sz="900" baseline="0" noProof="0">
                <a:solidFill>
                  <a:schemeClr val="bg1">
                    <a:lumMod val="65000"/>
                    <a:lumOff val="35000"/>
                  </a:schemeClr>
                </a:solidFill>
                <a:latin typeface="+mn-lt"/>
                <a:cs typeface="Arial" panose="020B0604020202020204" pitchFamily="34" charset="0"/>
              </a:rPr>
              <a:t> to </a:t>
            </a:r>
            <a:r>
              <a:rPr lang="en-US" sz="900" b="1" baseline="0" noProof="0">
                <a:solidFill>
                  <a:schemeClr val="bg1">
                    <a:lumMod val="65000"/>
                    <a:lumOff val="35000"/>
                  </a:schemeClr>
                </a:solidFill>
                <a:latin typeface="+mn-lt"/>
                <a:cs typeface="Arial" panose="020B0604020202020204" pitchFamily="34" charset="0"/>
              </a:rPr>
              <a:t>body text </a:t>
            </a:r>
            <a:r>
              <a:rPr lang="en-US" sz="900" baseline="0" noProof="0">
                <a:solidFill>
                  <a:schemeClr val="bg1">
                    <a:lumMod val="65000"/>
                    <a:lumOff val="35000"/>
                  </a:schemeClr>
                </a:solidFill>
                <a:latin typeface="+mn-lt"/>
                <a:cs typeface="Arial" panose="020B0604020202020204" pitchFamily="34" charset="0"/>
              </a:rPr>
              <a:t>or to </a:t>
            </a:r>
            <a:r>
              <a:rPr lang="en-US" sz="900" b="1" baseline="0" noProof="0">
                <a:solidFill>
                  <a:schemeClr val="bg1">
                    <a:lumMod val="65000"/>
                    <a:lumOff val="35000"/>
                  </a:schemeClr>
                </a:solidFill>
                <a:latin typeface="+mn-lt"/>
                <a:cs typeface="Arial" panose="020B0604020202020204" pitchFamily="34" charset="0"/>
              </a:rPr>
              <a:t>use bullets</a:t>
            </a:r>
            <a:r>
              <a:rPr lang="en-US" sz="900" baseline="0" noProof="0">
                <a:solidFill>
                  <a:schemeClr val="bg1">
                    <a:lumMod val="65000"/>
                    <a:lumOff val="35000"/>
                  </a:schemeClr>
                </a:solidFill>
                <a:latin typeface="+mn-lt"/>
                <a:cs typeface="Arial" panose="020B0604020202020204" pitchFamily="34" charset="0"/>
              </a:rPr>
              <a:t>, press </a:t>
            </a:r>
            <a:r>
              <a:rPr lang="en-US" sz="900" b="1" baseline="0" noProof="0">
                <a:solidFill>
                  <a:schemeClr val="bg1">
                    <a:lumMod val="65000"/>
                    <a:lumOff val="35000"/>
                  </a:schemeClr>
                </a:solidFill>
                <a:latin typeface="+mn-lt"/>
                <a:cs typeface="Arial" panose="020B0604020202020204" pitchFamily="34" charset="0"/>
              </a:rPr>
              <a:t>enter/return </a:t>
            </a:r>
            <a:r>
              <a:rPr lang="en-US" sz="900" baseline="0" noProof="0">
                <a:solidFill>
                  <a:schemeClr val="bg1">
                    <a:lumMod val="65000"/>
                    <a:lumOff val="35000"/>
                  </a:schemeClr>
                </a:solidFill>
                <a:latin typeface="+mn-lt"/>
                <a:cs typeface="Arial" panose="020B0604020202020204" pitchFamily="34" charset="0"/>
              </a:rPr>
              <a:t>after your headline then use this function toggle to body text.</a:t>
            </a:r>
          </a:p>
          <a:p>
            <a:pPr algn="ctr"/>
            <a:endParaRPr lang="en-US" sz="900" baseline="0" noProof="0">
              <a:solidFill>
                <a:schemeClr val="bg1">
                  <a:lumMod val="65000"/>
                  <a:lumOff val="35000"/>
                </a:schemeClr>
              </a:solidFill>
              <a:latin typeface="+mn-lt"/>
              <a:cs typeface="Arial" panose="020B0604020202020204" pitchFamily="34" charset="0"/>
            </a:endParaRPr>
          </a:p>
          <a:p>
            <a:pPr algn="ctr"/>
            <a:endParaRPr lang="en-US" sz="900" baseline="0" noProof="0">
              <a:solidFill>
                <a:schemeClr val="bg1">
                  <a:lumMod val="65000"/>
                  <a:lumOff val="35000"/>
                </a:schemeClr>
              </a:solidFill>
              <a:latin typeface="+mn-lt"/>
              <a:cs typeface="Arial" panose="020B0604020202020204" pitchFamily="34" charset="0"/>
            </a:endParaRPr>
          </a:p>
          <a:p>
            <a:pPr algn="ctr"/>
            <a:endParaRPr lang="en-US" sz="900" baseline="0" noProof="0">
              <a:solidFill>
                <a:schemeClr val="bg1">
                  <a:lumMod val="65000"/>
                  <a:lumOff val="35000"/>
                </a:schemeClr>
              </a:solidFill>
              <a:latin typeface="+mn-lt"/>
              <a:cs typeface="Arial" panose="020B0604020202020204" pitchFamily="34" charset="0"/>
            </a:endParaRPr>
          </a:p>
          <a:p>
            <a:pPr algn="ctr"/>
            <a:endParaRPr lang="en-US" sz="900" baseline="0" noProof="0">
              <a:solidFill>
                <a:schemeClr val="bg1">
                  <a:lumMod val="65000"/>
                  <a:lumOff val="35000"/>
                </a:schemeClr>
              </a:solidFill>
              <a:latin typeface="+mn-lt"/>
              <a:cs typeface="Arial" panose="020B0604020202020204" pitchFamily="34" charset="0"/>
            </a:endParaRPr>
          </a:p>
          <a:p>
            <a:pPr algn="ctr"/>
            <a:endParaRPr lang="en-US" sz="900" baseline="0" noProof="0">
              <a:solidFill>
                <a:schemeClr val="bg1">
                  <a:lumMod val="65000"/>
                  <a:lumOff val="35000"/>
                </a:schemeClr>
              </a:solidFill>
              <a:latin typeface="+mn-lt"/>
              <a:cs typeface="Arial" panose="020B0604020202020204" pitchFamily="34" charset="0"/>
            </a:endParaRPr>
          </a:p>
          <a:p>
            <a:pPr algn="ctr"/>
            <a:endParaRPr lang="en-US" sz="900" baseline="0" noProof="0">
              <a:solidFill>
                <a:schemeClr val="bg1">
                  <a:lumMod val="65000"/>
                  <a:lumOff val="35000"/>
                </a:schemeClr>
              </a:solidFill>
              <a:latin typeface="+mn-lt"/>
              <a:cs typeface="Arial" panose="020B0604020202020204" pitchFamily="34" charset="0"/>
            </a:endParaRPr>
          </a:p>
          <a:p>
            <a:pPr algn="ctr"/>
            <a:endParaRPr lang="en-US" sz="900" baseline="0" noProof="0">
              <a:solidFill>
                <a:schemeClr val="bg1">
                  <a:lumMod val="65000"/>
                  <a:lumOff val="35000"/>
                </a:schemeClr>
              </a:solidFill>
              <a:latin typeface="+mn-lt"/>
              <a:cs typeface="Arial" panose="020B0604020202020204" pitchFamily="34" charset="0"/>
            </a:endParaRPr>
          </a:p>
        </p:txBody>
      </p:sp>
      <p:pic>
        <p:nvPicPr>
          <p:cNvPr id="13" name="Picture 9">
            <a:extLst>
              <a:ext uri="{FF2B5EF4-FFF2-40B4-BE49-F238E27FC236}">
                <a16:creationId xmlns:a16="http://schemas.microsoft.com/office/drawing/2014/main" id="{81C34785-F336-8949-9792-85C82E9BAE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
          <a:stretch/>
        </p:blipFill>
        <p:spPr>
          <a:xfrm>
            <a:off x="12522649" y="5058609"/>
            <a:ext cx="1422121" cy="721417"/>
          </a:xfrm>
          <a:prstGeom prst="rect">
            <a:avLst/>
          </a:prstGeom>
          <a:ln w="9525">
            <a:solidFill>
              <a:schemeClr val="tx2"/>
            </a:solidFill>
          </a:ln>
        </p:spPr>
      </p:pic>
      <p:sp>
        <p:nvSpPr>
          <p:cNvPr id="14" name="Oval 4">
            <a:extLst>
              <a:ext uri="{FF2B5EF4-FFF2-40B4-BE49-F238E27FC236}">
                <a16:creationId xmlns:a16="http://schemas.microsoft.com/office/drawing/2014/main" id="{0DE5D575-685D-4949-9BD1-08C9CCBB6765}"/>
              </a:ext>
            </a:extLst>
          </p:cNvPr>
          <p:cNvSpPr/>
          <p:nvPr userDrawn="1"/>
        </p:nvSpPr>
        <p:spPr>
          <a:xfrm>
            <a:off x="13194299" y="5281906"/>
            <a:ext cx="282818" cy="282818"/>
          </a:xfrm>
          <a:prstGeom prst="ellipse">
            <a:avLst/>
          </a:prstGeom>
          <a:solidFill>
            <a:schemeClr val="tx1">
              <a:alpha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latin typeface="+mn-lt"/>
            </a:endParaRPr>
          </a:p>
        </p:txBody>
      </p:sp>
      <p:cxnSp>
        <p:nvCxnSpPr>
          <p:cNvPr id="16" name="Connector: Elbow 131">
            <a:extLst>
              <a:ext uri="{FF2B5EF4-FFF2-40B4-BE49-F238E27FC236}">
                <a16:creationId xmlns:a16="http://schemas.microsoft.com/office/drawing/2014/main" id="{BEF77753-BA66-494E-BCE3-D85708BA6103}"/>
              </a:ext>
            </a:extLst>
          </p:cNvPr>
          <p:cNvCxnSpPr>
            <a:cxnSpLocks/>
            <a:endCxn id="14" idx="0"/>
          </p:cNvCxnSpPr>
          <p:nvPr userDrawn="1"/>
        </p:nvCxnSpPr>
        <p:spPr>
          <a:xfrm rot="5400000">
            <a:off x="13324711" y="5010086"/>
            <a:ext cx="282818" cy="260823"/>
          </a:xfrm>
          <a:prstGeom prst="bentConnector3">
            <a:avLst>
              <a:gd name="adj1" fmla="val 50000"/>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latshållare för datum 3">
            <a:extLst>
              <a:ext uri="{FF2B5EF4-FFF2-40B4-BE49-F238E27FC236}">
                <a16:creationId xmlns:a16="http://schemas.microsoft.com/office/drawing/2014/main" id="{DB686218-5BA2-074C-8852-556179CA2F32}"/>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a:t>2/02/2022</a:t>
            </a:r>
            <a:endParaRPr lang="en-US"/>
          </a:p>
        </p:txBody>
      </p:sp>
      <p:sp>
        <p:nvSpPr>
          <p:cNvPr id="18" name="Platshållare för sidfot 4">
            <a:extLst>
              <a:ext uri="{FF2B5EF4-FFF2-40B4-BE49-F238E27FC236}">
                <a16:creationId xmlns:a16="http://schemas.microsoft.com/office/drawing/2014/main" id="{F485D0B6-C708-9447-968B-34EBBA598FB8}"/>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en-US"/>
              <a:t>Go to header/footer to change text </a:t>
            </a:r>
          </a:p>
        </p:txBody>
      </p:sp>
      <p:sp>
        <p:nvSpPr>
          <p:cNvPr id="19" name="Platshållare för bildnummer 5">
            <a:extLst>
              <a:ext uri="{FF2B5EF4-FFF2-40B4-BE49-F238E27FC236}">
                <a16:creationId xmlns:a16="http://schemas.microsoft.com/office/drawing/2014/main" id="{A18FEC4E-44A5-4B4E-BF3B-9186328914D6}"/>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smtClean="0"/>
              <a:pPr/>
              <a:t>‹#›</a:t>
            </a:fld>
            <a:endParaRPr lang="en-US"/>
          </a:p>
        </p:txBody>
      </p:sp>
      <p:grpSp>
        <p:nvGrpSpPr>
          <p:cNvPr id="20" name="Grupp 32">
            <a:extLst>
              <a:ext uri="{FF2B5EF4-FFF2-40B4-BE49-F238E27FC236}">
                <a16:creationId xmlns:a16="http://schemas.microsoft.com/office/drawing/2014/main" id="{CFC8A43B-484E-A94E-9544-5A96E2FEB4A4}"/>
              </a:ext>
            </a:extLst>
          </p:cNvPr>
          <p:cNvGrpSpPr/>
          <p:nvPr userDrawn="1"/>
        </p:nvGrpSpPr>
        <p:grpSpPr>
          <a:xfrm>
            <a:off x="576140" y="6451484"/>
            <a:ext cx="615478" cy="91194"/>
            <a:chOff x="576140" y="6451484"/>
            <a:chExt cx="615478" cy="91194"/>
          </a:xfrm>
          <a:solidFill>
            <a:schemeClr val="tx2"/>
          </a:solidFill>
        </p:grpSpPr>
        <p:sp>
          <p:nvSpPr>
            <p:cNvPr id="21" name="Bild 2">
              <a:extLst>
                <a:ext uri="{FF2B5EF4-FFF2-40B4-BE49-F238E27FC236}">
                  <a16:creationId xmlns:a16="http://schemas.microsoft.com/office/drawing/2014/main" id="{0AAD7857-21BA-694B-B84E-7D080B22FC74}"/>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22" name="Bild 2">
              <a:extLst>
                <a:ext uri="{FF2B5EF4-FFF2-40B4-BE49-F238E27FC236}">
                  <a16:creationId xmlns:a16="http://schemas.microsoft.com/office/drawing/2014/main" id="{73B93E14-2F87-7D42-8BB1-B9DD59BBD50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3" name="Bild 2">
              <a:extLst>
                <a:ext uri="{FF2B5EF4-FFF2-40B4-BE49-F238E27FC236}">
                  <a16:creationId xmlns:a16="http://schemas.microsoft.com/office/drawing/2014/main" id="{600A5E65-99E7-BD4F-8FD1-B0EFD7452D61}"/>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4" name="Bild 2">
              <a:extLst>
                <a:ext uri="{FF2B5EF4-FFF2-40B4-BE49-F238E27FC236}">
                  <a16:creationId xmlns:a16="http://schemas.microsoft.com/office/drawing/2014/main" id="{D03BC607-5564-3C4E-AC15-742D3ACD7C9E}"/>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5" name="Bild 2">
              <a:extLst>
                <a:ext uri="{FF2B5EF4-FFF2-40B4-BE49-F238E27FC236}">
                  <a16:creationId xmlns:a16="http://schemas.microsoft.com/office/drawing/2014/main" id="{633F7CBD-CC18-6A47-B3B0-598CDBC284B2}"/>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26" name="Bild 2">
              <a:extLst>
                <a:ext uri="{FF2B5EF4-FFF2-40B4-BE49-F238E27FC236}">
                  <a16:creationId xmlns:a16="http://schemas.microsoft.com/office/drawing/2014/main" id="{BCA836F9-B72E-2745-9780-17AA47E3005F}"/>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7" name="Bild 2">
              <a:extLst>
                <a:ext uri="{FF2B5EF4-FFF2-40B4-BE49-F238E27FC236}">
                  <a16:creationId xmlns:a16="http://schemas.microsoft.com/office/drawing/2014/main" id="{7938F737-3045-BF42-89CB-6017E871B957}"/>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sp>
        <p:nvSpPr>
          <p:cNvPr id="28" name="textruta 8">
            <a:extLst>
              <a:ext uri="{FF2B5EF4-FFF2-40B4-BE49-F238E27FC236}">
                <a16:creationId xmlns:a16="http://schemas.microsoft.com/office/drawing/2014/main" id="{0338DCA8-C782-6D42-9BF4-CBF52D1BCEE7}"/>
              </a:ext>
            </a:extLst>
          </p:cNvPr>
          <p:cNvSpPr txBox="1"/>
          <p:nvPr userDrawn="1"/>
        </p:nvSpPr>
        <p:spPr>
          <a:xfrm>
            <a:off x="12395260" y="-12189"/>
            <a:ext cx="1681523" cy="1338828"/>
          </a:xfrm>
          <a:prstGeom prst="rect">
            <a:avLst/>
          </a:prstGeom>
          <a:solidFill>
            <a:schemeClr val="tx1"/>
          </a:solidFill>
          <a:effectLst/>
        </p:spPr>
        <p:txBody>
          <a:bodyPr wrap="square" rtlCol="0" anchor="ctr" anchorCtr="0">
            <a:spAutoFit/>
          </a:bodyPr>
          <a:lstStyle/>
          <a:p>
            <a:pPr algn="ctr"/>
            <a:r>
              <a:rPr lang="en-US" sz="900" baseline="0" noProof="0" dirty="0">
                <a:solidFill>
                  <a:schemeClr val="bg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US" sz="900" b="1" baseline="0" noProof="0" dirty="0">
                <a:solidFill>
                  <a:schemeClr val="bg1">
                    <a:lumMod val="65000"/>
                    <a:lumOff val="35000"/>
                  </a:schemeClr>
                </a:solidFill>
                <a:latin typeface="Arial" panose="020B0604020202020204" pitchFamily="34" charset="0"/>
                <a:cs typeface="Arial" panose="020B0604020202020204" pitchFamily="34" charset="0"/>
              </a:rPr>
              <a:t>Format Background </a:t>
            </a:r>
            <a:r>
              <a:rPr lang="en-US" sz="900" baseline="0" noProof="0" dirty="0">
                <a:solidFill>
                  <a:schemeClr val="bg1">
                    <a:lumMod val="65000"/>
                    <a:lumOff val="35000"/>
                  </a:schemeClr>
                </a:solidFill>
                <a:latin typeface="Arial" panose="020B0604020202020204" pitchFamily="34" charset="0"/>
                <a:cs typeface="Arial" panose="020B0604020202020204" pitchFamily="34" charset="0"/>
              </a:rPr>
              <a:t>from context menu and choose </a:t>
            </a:r>
            <a:r>
              <a:rPr lang="en-US" sz="900" b="1" baseline="0" noProof="0" dirty="0">
                <a:solidFill>
                  <a:schemeClr val="bg1">
                    <a:lumMod val="65000"/>
                    <a:lumOff val="35000"/>
                  </a:schemeClr>
                </a:solidFill>
                <a:latin typeface="Arial" panose="020B0604020202020204" pitchFamily="34" charset="0"/>
                <a:cs typeface="Arial" panose="020B0604020202020204" pitchFamily="34" charset="0"/>
              </a:rPr>
              <a:t>Solid fill</a:t>
            </a:r>
            <a:r>
              <a:rPr lang="en-US" sz="900" baseline="0" noProof="0" dirty="0">
                <a:solidFill>
                  <a:schemeClr val="bg1">
                    <a:lumMod val="65000"/>
                    <a:lumOff val="35000"/>
                  </a:schemeClr>
                </a:solidFill>
                <a:latin typeface="Arial" panose="020B0604020202020204" pitchFamily="34" charset="0"/>
                <a:cs typeface="Arial" panose="020B0604020202020204" pitchFamily="34" charset="0"/>
              </a:rPr>
              <a:t> – </a:t>
            </a:r>
            <a:r>
              <a:rPr lang="en-US" sz="900" b="1" baseline="0" noProof="0" dirty="0">
                <a:solidFill>
                  <a:schemeClr val="bg1">
                    <a:lumMod val="65000"/>
                    <a:lumOff val="35000"/>
                  </a:schemeClr>
                </a:solidFill>
                <a:latin typeface="Arial" panose="020B0604020202020204" pitchFamily="34" charset="0"/>
                <a:cs typeface="Arial" panose="020B0604020202020204" pitchFamily="34" charset="0"/>
              </a:rPr>
              <a:t>White or Blue</a:t>
            </a:r>
          </a:p>
          <a:p>
            <a:pPr algn="ctr"/>
            <a:endParaRPr lang="en-US" sz="900" baseline="0" noProof="0" dirty="0">
              <a:solidFill>
                <a:schemeClr val="bg1">
                  <a:lumMod val="65000"/>
                  <a:lumOff val="35000"/>
                </a:schemeClr>
              </a:solidFill>
              <a:latin typeface="Arial" panose="020B0604020202020204" pitchFamily="34" charset="0"/>
              <a:cs typeface="Arial" panose="020B0604020202020204" pitchFamily="34" charset="0"/>
            </a:endParaRPr>
          </a:p>
          <a:p>
            <a:pPr algn="ctr"/>
            <a:endParaRPr lang="en-US" sz="900" baseline="0" noProof="0" dirty="0">
              <a:solidFill>
                <a:schemeClr val="bg1">
                  <a:lumMod val="65000"/>
                  <a:lumOff val="35000"/>
                </a:schemeClr>
              </a:solidFill>
              <a:latin typeface="Arial" panose="020B0604020202020204" pitchFamily="34" charset="0"/>
              <a:cs typeface="Arial" panose="020B0604020202020204" pitchFamily="34" charset="0"/>
            </a:endParaRPr>
          </a:p>
          <a:p>
            <a:pPr algn="ctr"/>
            <a:endParaRPr lang="en-US" sz="900" baseline="0" noProof="0" dirty="0">
              <a:solidFill>
                <a:schemeClr val="bg1">
                  <a:lumMod val="65000"/>
                  <a:lumOff val="35000"/>
                </a:schemeClr>
              </a:solidFill>
              <a:latin typeface="Arial" panose="020B0604020202020204" pitchFamily="34" charset="0"/>
              <a:cs typeface="Arial" panose="020B0604020202020204" pitchFamily="34" charset="0"/>
            </a:endParaRPr>
          </a:p>
        </p:txBody>
      </p:sp>
      <p:sp>
        <p:nvSpPr>
          <p:cNvPr id="30" name="Rektangel 9">
            <a:extLst>
              <a:ext uri="{FF2B5EF4-FFF2-40B4-BE49-F238E27FC236}">
                <a16:creationId xmlns:a16="http://schemas.microsoft.com/office/drawing/2014/main" id="{2A15AE09-029B-ED44-BCEC-8A8EFAF4CC2B}"/>
              </a:ext>
            </a:extLst>
          </p:cNvPr>
          <p:cNvSpPr/>
          <p:nvPr userDrawn="1"/>
        </p:nvSpPr>
        <p:spPr>
          <a:xfrm>
            <a:off x="13255337" y="926211"/>
            <a:ext cx="341194" cy="3059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1" name="Rektangel 10">
            <a:extLst>
              <a:ext uri="{FF2B5EF4-FFF2-40B4-BE49-F238E27FC236}">
                <a16:creationId xmlns:a16="http://schemas.microsoft.com/office/drawing/2014/main" id="{2C397BC2-B2B9-4545-95E8-9BBBF581099C}"/>
              </a:ext>
            </a:extLst>
          </p:cNvPr>
          <p:cNvSpPr/>
          <p:nvPr userDrawn="1"/>
        </p:nvSpPr>
        <p:spPr>
          <a:xfrm>
            <a:off x="12833410" y="926211"/>
            <a:ext cx="341194" cy="30590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3189908786"/>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 End Slide/Thank You Gray">
    <p:bg>
      <p:bgRef idx="1001">
        <a:schemeClr val="bg2"/>
      </p:bgRef>
    </p:bg>
    <p:spTree>
      <p:nvGrpSpPr>
        <p:cNvPr id="1" name=""/>
        <p:cNvGrpSpPr/>
        <p:nvPr/>
      </p:nvGrpSpPr>
      <p:grpSpPr>
        <a:xfrm>
          <a:off x="0" y="0"/>
          <a:ext cx="0" cy="0"/>
          <a:chOff x="0" y="0"/>
          <a:chExt cx="0" cy="0"/>
        </a:xfrm>
      </p:grpSpPr>
      <p:sp>
        <p:nvSpPr>
          <p:cNvPr id="29" name="Text Placeholder 7">
            <a:extLst>
              <a:ext uri="{FF2B5EF4-FFF2-40B4-BE49-F238E27FC236}">
                <a16:creationId xmlns:a16="http://schemas.microsoft.com/office/drawing/2014/main" id="{0372CC69-D63F-AF4E-915B-F7E58ADA3E2E}"/>
              </a:ext>
            </a:extLst>
          </p:cNvPr>
          <p:cNvSpPr>
            <a:spLocks noGrp="1"/>
          </p:cNvSpPr>
          <p:nvPr>
            <p:ph type="body" sz="quarter" idx="39" hasCustomPrompt="1"/>
          </p:nvPr>
        </p:nvSpPr>
        <p:spPr>
          <a:xfrm>
            <a:off x="583093" y="4183201"/>
            <a:ext cx="5370031" cy="1946137"/>
          </a:xfrm>
        </p:spPr>
        <p:txBody>
          <a:bodyPr/>
          <a:lstStyle>
            <a:lvl1pPr marL="0" indent="0" algn="l">
              <a:lnSpc>
                <a:spcPct val="100000"/>
              </a:lnSpc>
              <a:spcBef>
                <a:spcPts val="0"/>
              </a:spcBef>
              <a:spcAft>
                <a:spcPts val="850"/>
              </a:spcAft>
              <a:buNone/>
              <a:defRPr sz="3600" b="0" spc="40" baseline="0">
                <a:solidFill>
                  <a:schemeClr val="tx2"/>
                </a:solidFill>
              </a:defRPr>
            </a:lvl1pPr>
            <a:lvl2pPr marL="0" indent="0" algn="l">
              <a:lnSpc>
                <a:spcPct val="100000"/>
              </a:lnSpc>
              <a:spcBef>
                <a:spcPts val="0"/>
              </a:spcBef>
              <a:spcAft>
                <a:spcPts val="600"/>
              </a:spcAft>
              <a:buNone/>
              <a:defRPr sz="1400" spc="40" baseline="0">
                <a:solidFill>
                  <a:schemeClr val="tx2"/>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US" noProof="0"/>
              <a:t>Click to add text</a:t>
            </a:r>
          </a:p>
          <a:p>
            <a:pPr lvl="1"/>
            <a:r>
              <a:rPr lang="en-US" noProof="0"/>
              <a:t>Second level</a:t>
            </a:r>
          </a:p>
        </p:txBody>
      </p:sp>
      <p:sp>
        <p:nvSpPr>
          <p:cNvPr id="8" name="textruta 5">
            <a:extLst>
              <a:ext uri="{FF2B5EF4-FFF2-40B4-BE49-F238E27FC236}">
                <a16:creationId xmlns:a16="http://schemas.microsoft.com/office/drawing/2014/main" id="{07728FC5-8FAF-D948-82AA-B9F786AAEBB7}"/>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right click the image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and use – </a:t>
            </a:r>
            <a:r>
              <a:rPr lang="en-US" sz="900" b="1" noProof="0">
                <a:solidFill>
                  <a:schemeClr val="tx1">
                    <a:lumMod val="65000"/>
                    <a:lumOff val="35000"/>
                  </a:schemeClr>
                </a:solidFill>
                <a:latin typeface="Arial" panose="020B0604020202020204" pitchFamily="34" charset="0"/>
                <a:cs typeface="Arial" panose="020B0604020202020204" pitchFamily="34" charset="0"/>
              </a:rPr>
              <a:t>S</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9" name="textruta 8">
            <a:extLst>
              <a:ext uri="{FF2B5EF4-FFF2-40B4-BE49-F238E27FC236}">
                <a16:creationId xmlns:a16="http://schemas.microsoft.com/office/drawing/2014/main" id="{D18F62CC-60C1-DB42-9742-4AF366303413}"/>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Format Background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Solid fill</a:t>
            </a:r>
            <a:r>
              <a:rPr lang="en-US" sz="900" baseline="0" noProof="0">
                <a:solidFill>
                  <a:schemeClr val="tx1">
                    <a:lumMod val="65000"/>
                    <a:lumOff val="35000"/>
                  </a:schemeClr>
                </a:solidFill>
                <a:latin typeface="Arial" panose="020B0604020202020204" pitchFamily="34" charset="0"/>
                <a:cs typeface="Arial" panose="020B0604020202020204" pitchFamily="34" charset="0"/>
              </a:rPr>
              <a:t> –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Rektangel 9">
            <a:extLst>
              <a:ext uri="{FF2B5EF4-FFF2-40B4-BE49-F238E27FC236}">
                <a16:creationId xmlns:a16="http://schemas.microsoft.com/office/drawing/2014/main" id="{73C348B4-C0EC-824B-814E-D42C562CBFA8}"/>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ktangel 10">
            <a:extLst>
              <a:ext uri="{FF2B5EF4-FFF2-40B4-BE49-F238E27FC236}">
                <a16:creationId xmlns:a16="http://schemas.microsoft.com/office/drawing/2014/main" id="{1C4A7DAB-0DBB-E649-8262-BE0207487BE8}"/>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textruta 11">
            <a:extLst>
              <a:ext uri="{FF2B5EF4-FFF2-40B4-BE49-F238E27FC236}">
                <a16:creationId xmlns:a16="http://schemas.microsoft.com/office/drawing/2014/main" id="{21862494-F897-CA4F-BE27-9C206870AF17}"/>
              </a:ext>
            </a:extLst>
          </p:cNvPr>
          <p:cNvSpPr txBox="1"/>
          <p:nvPr userDrawn="1"/>
        </p:nvSpPr>
        <p:spPr>
          <a:xfrm>
            <a:off x="12395260" y="4154400"/>
            <a:ext cx="1681523" cy="1754326"/>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mn-lt"/>
                <a:cs typeface="Arial" panose="020B0604020202020204" pitchFamily="34" charset="0"/>
              </a:rPr>
              <a:t>To change from </a:t>
            </a:r>
            <a:r>
              <a:rPr lang="en-US" sz="900" b="1" baseline="0" noProof="0">
                <a:solidFill>
                  <a:schemeClr val="tx1">
                    <a:lumMod val="65000"/>
                    <a:lumOff val="35000"/>
                  </a:schemeClr>
                </a:solidFill>
                <a:latin typeface="+mn-lt"/>
                <a:cs typeface="Arial" panose="020B0604020202020204" pitchFamily="34" charset="0"/>
              </a:rPr>
              <a:t>headline</a:t>
            </a:r>
            <a:r>
              <a:rPr lang="en-US" sz="900" baseline="0" noProof="0">
                <a:solidFill>
                  <a:schemeClr val="tx1">
                    <a:lumMod val="65000"/>
                    <a:lumOff val="35000"/>
                  </a:schemeClr>
                </a:solidFill>
                <a:latin typeface="+mn-lt"/>
                <a:cs typeface="Arial" panose="020B0604020202020204" pitchFamily="34" charset="0"/>
              </a:rPr>
              <a:t> to </a:t>
            </a:r>
            <a:r>
              <a:rPr lang="en-US" sz="900" b="1" baseline="0" noProof="0">
                <a:solidFill>
                  <a:schemeClr val="tx1">
                    <a:lumMod val="65000"/>
                    <a:lumOff val="35000"/>
                  </a:schemeClr>
                </a:solidFill>
                <a:latin typeface="+mn-lt"/>
                <a:cs typeface="Arial" panose="020B0604020202020204" pitchFamily="34" charset="0"/>
              </a:rPr>
              <a:t>body text </a:t>
            </a:r>
            <a:r>
              <a:rPr lang="en-US" sz="900" baseline="0" noProof="0">
                <a:solidFill>
                  <a:schemeClr val="tx1">
                    <a:lumMod val="65000"/>
                    <a:lumOff val="35000"/>
                  </a:schemeClr>
                </a:solidFill>
                <a:latin typeface="+mn-lt"/>
                <a:cs typeface="Arial" panose="020B0604020202020204" pitchFamily="34" charset="0"/>
              </a:rPr>
              <a:t>or to </a:t>
            </a:r>
            <a:r>
              <a:rPr lang="en-US" sz="900" b="1" baseline="0" noProof="0">
                <a:solidFill>
                  <a:schemeClr val="tx1">
                    <a:lumMod val="65000"/>
                    <a:lumOff val="35000"/>
                  </a:schemeClr>
                </a:solidFill>
                <a:latin typeface="+mn-lt"/>
                <a:cs typeface="Arial" panose="020B0604020202020204" pitchFamily="34" charset="0"/>
              </a:rPr>
              <a:t>use bullets</a:t>
            </a:r>
            <a:r>
              <a:rPr lang="en-US" sz="900" baseline="0" noProof="0">
                <a:solidFill>
                  <a:schemeClr val="tx1">
                    <a:lumMod val="65000"/>
                    <a:lumOff val="35000"/>
                  </a:schemeClr>
                </a:solidFill>
                <a:latin typeface="+mn-lt"/>
                <a:cs typeface="Arial" panose="020B0604020202020204" pitchFamily="34" charset="0"/>
              </a:rPr>
              <a:t>, press </a:t>
            </a:r>
            <a:r>
              <a:rPr lang="en-US" sz="900" b="1" baseline="0" noProof="0">
                <a:solidFill>
                  <a:schemeClr val="tx1">
                    <a:lumMod val="65000"/>
                    <a:lumOff val="35000"/>
                  </a:schemeClr>
                </a:solidFill>
                <a:latin typeface="+mn-lt"/>
                <a:cs typeface="Arial" panose="020B0604020202020204" pitchFamily="34" charset="0"/>
              </a:rPr>
              <a:t>enter/return </a:t>
            </a:r>
            <a:r>
              <a:rPr lang="en-US" sz="900" baseline="0" noProof="0">
                <a:solidFill>
                  <a:schemeClr val="tx1">
                    <a:lumMod val="65000"/>
                    <a:lumOff val="35000"/>
                  </a:schemeClr>
                </a:solidFill>
                <a:latin typeface="+mn-lt"/>
                <a:cs typeface="Arial" panose="020B0604020202020204" pitchFamily="34" charset="0"/>
              </a:rPr>
              <a:t>after your headline then use this function toggle to body text.</a:t>
            </a: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a:p>
            <a:pPr algn="ctr"/>
            <a:endParaRPr lang="en-US" sz="900" baseline="0" noProof="0">
              <a:solidFill>
                <a:schemeClr val="tx1">
                  <a:lumMod val="65000"/>
                  <a:lumOff val="35000"/>
                </a:schemeClr>
              </a:solidFill>
              <a:latin typeface="+mn-lt"/>
              <a:cs typeface="Arial" panose="020B0604020202020204" pitchFamily="34" charset="0"/>
            </a:endParaRPr>
          </a:p>
        </p:txBody>
      </p:sp>
      <p:pic>
        <p:nvPicPr>
          <p:cNvPr id="13" name="Picture 9">
            <a:extLst>
              <a:ext uri="{FF2B5EF4-FFF2-40B4-BE49-F238E27FC236}">
                <a16:creationId xmlns:a16="http://schemas.microsoft.com/office/drawing/2014/main" id="{81C34785-F336-8949-9792-85C82E9BAE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
          <a:stretch/>
        </p:blipFill>
        <p:spPr>
          <a:xfrm>
            <a:off x="12522649" y="5058609"/>
            <a:ext cx="1422121" cy="721417"/>
          </a:xfrm>
          <a:prstGeom prst="rect">
            <a:avLst/>
          </a:prstGeom>
          <a:ln w="9525">
            <a:solidFill>
              <a:schemeClr val="tx2"/>
            </a:solidFill>
          </a:ln>
        </p:spPr>
      </p:pic>
      <p:sp>
        <p:nvSpPr>
          <p:cNvPr id="14" name="Oval 4">
            <a:extLst>
              <a:ext uri="{FF2B5EF4-FFF2-40B4-BE49-F238E27FC236}">
                <a16:creationId xmlns:a16="http://schemas.microsoft.com/office/drawing/2014/main" id="{0DE5D575-685D-4949-9BD1-08C9CCBB6765}"/>
              </a:ext>
            </a:extLst>
          </p:cNvPr>
          <p:cNvSpPr/>
          <p:nvPr userDrawn="1"/>
        </p:nvSpPr>
        <p:spPr>
          <a:xfrm>
            <a:off x="13194299" y="5281906"/>
            <a:ext cx="282818" cy="282818"/>
          </a:xfrm>
          <a:prstGeom prst="ellipse">
            <a:avLst/>
          </a:prstGeom>
          <a:solidFill>
            <a:schemeClr val="bg1">
              <a:lumMod val="9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latin typeface="+mn-lt"/>
            </a:endParaRPr>
          </a:p>
        </p:txBody>
      </p:sp>
      <p:cxnSp>
        <p:nvCxnSpPr>
          <p:cNvPr id="16" name="Connector: Elbow 131">
            <a:extLst>
              <a:ext uri="{FF2B5EF4-FFF2-40B4-BE49-F238E27FC236}">
                <a16:creationId xmlns:a16="http://schemas.microsoft.com/office/drawing/2014/main" id="{BEF77753-BA66-494E-BCE3-D85708BA6103}"/>
              </a:ext>
            </a:extLst>
          </p:cNvPr>
          <p:cNvCxnSpPr>
            <a:cxnSpLocks/>
            <a:endCxn id="14" idx="0"/>
          </p:cNvCxnSpPr>
          <p:nvPr userDrawn="1"/>
        </p:nvCxnSpPr>
        <p:spPr>
          <a:xfrm rot="5400000">
            <a:off x="13324711" y="5010086"/>
            <a:ext cx="282818" cy="26082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latshållare för datum 3">
            <a:extLst>
              <a:ext uri="{FF2B5EF4-FFF2-40B4-BE49-F238E27FC236}">
                <a16:creationId xmlns:a16="http://schemas.microsoft.com/office/drawing/2014/main" id="{DB686218-5BA2-074C-8852-556179CA2F32}"/>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a:t>2/02/2022</a:t>
            </a:r>
            <a:endParaRPr lang="en-US"/>
          </a:p>
        </p:txBody>
      </p:sp>
      <p:sp>
        <p:nvSpPr>
          <p:cNvPr id="18" name="Platshållare för sidfot 4">
            <a:extLst>
              <a:ext uri="{FF2B5EF4-FFF2-40B4-BE49-F238E27FC236}">
                <a16:creationId xmlns:a16="http://schemas.microsoft.com/office/drawing/2014/main" id="{F485D0B6-C708-9447-968B-34EBBA598FB8}"/>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en-US"/>
              <a:t>Go to header/footer to change text </a:t>
            </a:r>
          </a:p>
        </p:txBody>
      </p:sp>
      <p:sp>
        <p:nvSpPr>
          <p:cNvPr id="19" name="Platshållare för bildnummer 5">
            <a:extLst>
              <a:ext uri="{FF2B5EF4-FFF2-40B4-BE49-F238E27FC236}">
                <a16:creationId xmlns:a16="http://schemas.microsoft.com/office/drawing/2014/main" id="{A18FEC4E-44A5-4B4E-BF3B-9186328914D6}"/>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smtClean="0"/>
              <a:pPr/>
              <a:t>‹#›</a:t>
            </a:fld>
            <a:endParaRPr lang="en-US"/>
          </a:p>
        </p:txBody>
      </p:sp>
      <p:grpSp>
        <p:nvGrpSpPr>
          <p:cNvPr id="20" name="Grupp 32">
            <a:extLst>
              <a:ext uri="{FF2B5EF4-FFF2-40B4-BE49-F238E27FC236}">
                <a16:creationId xmlns:a16="http://schemas.microsoft.com/office/drawing/2014/main" id="{CFC8A43B-484E-A94E-9544-5A96E2FEB4A4}"/>
              </a:ext>
            </a:extLst>
          </p:cNvPr>
          <p:cNvGrpSpPr/>
          <p:nvPr userDrawn="1"/>
        </p:nvGrpSpPr>
        <p:grpSpPr>
          <a:xfrm>
            <a:off x="576140" y="6451484"/>
            <a:ext cx="615478" cy="91194"/>
            <a:chOff x="576140" y="6451484"/>
            <a:chExt cx="615478" cy="91194"/>
          </a:xfrm>
          <a:solidFill>
            <a:schemeClr val="tx2"/>
          </a:solidFill>
        </p:grpSpPr>
        <p:sp>
          <p:nvSpPr>
            <p:cNvPr id="21" name="Bild 2">
              <a:extLst>
                <a:ext uri="{FF2B5EF4-FFF2-40B4-BE49-F238E27FC236}">
                  <a16:creationId xmlns:a16="http://schemas.microsoft.com/office/drawing/2014/main" id="{0AAD7857-21BA-694B-B84E-7D080B22FC74}"/>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22" name="Bild 2">
              <a:extLst>
                <a:ext uri="{FF2B5EF4-FFF2-40B4-BE49-F238E27FC236}">
                  <a16:creationId xmlns:a16="http://schemas.microsoft.com/office/drawing/2014/main" id="{73B93E14-2F87-7D42-8BB1-B9DD59BBD50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3" name="Bild 2">
              <a:extLst>
                <a:ext uri="{FF2B5EF4-FFF2-40B4-BE49-F238E27FC236}">
                  <a16:creationId xmlns:a16="http://schemas.microsoft.com/office/drawing/2014/main" id="{600A5E65-99E7-BD4F-8FD1-B0EFD7452D61}"/>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4" name="Bild 2">
              <a:extLst>
                <a:ext uri="{FF2B5EF4-FFF2-40B4-BE49-F238E27FC236}">
                  <a16:creationId xmlns:a16="http://schemas.microsoft.com/office/drawing/2014/main" id="{D03BC607-5564-3C4E-AC15-742D3ACD7C9E}"/>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5" name="Bild 2">
              <a:extLst>
                <a:ext uri="{FF2B5EF4-FFF2-40B4-BE49-F238E27FC236}">
                  <a16:creationId xmlns:a16="http://schemas.microsoft.com/office/drawing/2014/main" id="{633F7CBD-CC18-6A47-B3B0-598CDBC284B2}"/>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26" name="Bild 2">
              <a:extLst>
                <a:ext uri="{FF2B5EF4-FFF2-40B4-BE49-F238E27FC236}">
                  <a16:creationId xmlns:a16="http://schemas.microsoft.com/office/drawing/2014/main" id="{BCA836F9-B72E-2745-9780-17AA47E3005F}"/>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7" name="Bild 2">
              <a:extLst>
                <a:ext uri="{FF2B5EF4-FFF2-40B4-BE49-F238E27FC236}">
                  <a16:creationId xmlns:a16="http://schemas.microsoft.com/office/drawing/2014/main" id="{7938F737-3045-BF42-89CB-6017E871B957}"/>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spTree>
    <p:extLst>
      <p:ext uri="{BB962C8B-B14F-4D97-AF65-F5344CB8AC3E}">
        <p14:creationId xmlns:p14="http://schemas.microsoft.com/office/powerpoint/2010/main" val="583358333"/>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5" name="Platshållare för datum 3">
            <a:extLst>
              <a:ext uri="{FF2B5EF4-FFF2-40B4-BE49-F238E27FC236}">
                <a16:creationId xmlns:a16="http://schemas.microsoft.com/office/drawing/2014/main" id="{A74D829F-278E-A349-A2D6-131DE97D2A1D}"/>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noProof="0"/>
              <a:t>2/02/2022</a:t>
            </a:r>
            <a:endParaRPr lang="en-US" noProof="0"/>
          </a:p>
        </p:txBody>
      </p:sp>
      <p:sp>
        <p:nvSpPr>
          <p:cNvPr id="6" name="Platshållare för sidfot 4">
            <a:extLst>
              <a:ext uri="{FF2B5EF4-FFF2-40B4-BE49-F238E27FC236}">
                <a16:creationId xmlns:a16="http://schemas.microsoft.com/office/drawing/2014/main" id="{1EDE4D0B-651F-4744-92FD-605540347A24}"/>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en-US" noProof="0"/>
              <a:t>Go to header/footer to change text </a:t>
            </a:r>
          </a:p>
        </p:txBody>
      </p:sp>
      <p:sp>
        <p:nvSpPr>
          <p:cNvPr id="7" name="Platshållare för bildnummer 5">
            <a:extLst>
              <a:ext uri="{FF2B5EF4-FFF2-40B4-BE49-F238E27FC236}">
                <a16:creationId xmlns:a16="http://schemas.microsoft.com/office/drawing/2014/main" id="{0B0AB5DF-9F17-C94E-BC61-612FF8602156}"/>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spTree>
    <p:extLst>
      <p:ext uri="{BB962C8B-B14F-4D97-AF65-F5344CB8AC3E}">
        <p14:creationId xmlns:p14="http://schemas.microsoft.com/office/powerpoint/2010/main" val="6983291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tel og innho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984" y="1699201"/>
            <a:ext cx="9356400" cy="4454525"/>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Date Placeholder 3"/>
          <p:cNvSpPr>
            <a:spLocks noGrp="1"/>
          </p:cNvSpPr>
          <p:nvPr>
            <p:ph type="dt" sz="half" idx="10"/>
          </p:nvPr>
        </p:nvSpPr>
        <p:spPr/>
        <p:txBody>
          <a:bodyPr/>
          <a:lstStyle/>
          <a:p>
            <a:r>
              <a:rPr lang="nb-NO"/>
              <a:t>2/02/2022</a:t>
            </a:r>
            <a:endParaRPr lang="nb-NO" dirty="0"/>
          </a:p>
        </p:txBody>
      </p:sp>
      <p:sp>
        <p:nvSpPr>
          <p:cNvPr id="5" name="Footer Placeholder 4"/>
          <p:cNvSpPr>
            <a:spLocks noGrp="1"/>
          </p:cNvSpPr>
          <p:nvPr>
            <p:ph type="ftr" sz="quarter" idx="11"/>
          </p:nvPr>
        </p:nvSpPr>
        <p:spPr/>
        <p:txBody>
          <a:bodyPr/>
          <a:lstStyle/>
          <a:p>
            <a:r>
              <a:rPr lang="en-US"/>
              <a:t>Go to header/footer to change text </a:t>
            </a:r>
            <a:endParaRPr lang="nb-NO" dirty="0"/>
          </a:p>
        </p:txBody>
      </p:sp>
      <p:sp>
        <p:nvSpPr>
          <p:cNvPr id="6" name="Slide Number Placeholder 5"/>
          <p:cNvSpPr>
            <a:spLocks noGrp="1"/>
          </p:cNvSpPr>
          <p:nvPr>
            <p:ph type="sldNum" sz="quarter" idx="12"/>
          </p:nvPr>
        </p:nvSpPr>
        <p:spPr/>
        <p:txBody>
          <a:bodyPr/>
          <a:lstStyle/>
          <a:p>
            <a:fld id="{552F452E-B795-4D05-B605-588F6513802C}" type="slidenum">
              <a:rPr lang="nb-NO" smtClean="0"/>
              <a:t>‹#›</a:t>
            </a:fld>
            <a:endParaRPr lang="nb-NO" dirty="0"/>
          </a:p>
        </p:txBody>
      </p:sp>
      <p:sp>
        <p:nvSpPr>
          <p:cNvPr id="8" name="Title 7"/>
          <p:cNvSpPr>
            <a:spLocks noGrp="1"/>
          </p:cNvSpPr>
          <p:nvPr>
            <p:ph type="title"/>
          </p:nvPr>
        </p:nvSpPr>
        <p:spPr/>
        <p:txBody>
          <a:bodyPr/>
          <a:lstStyle/>
          <a:p>
            <a:r>
              <a:rPr lang="nb-NO"/>
              <a:t>Klikk for å redigere tittelstil</a:t>
            </a:r>
            <a:endParaRPr lang="nb-NO" dirty="0"/>
          </a:p>
        </p:txBody>
      </p:sp>
    </p:spTree>
    <p:extLst>
      <p:ext uri="{BB962C8B-B14F-4D97-AF65-F5344CB8AC3E}">
        <p14:creationId xmlns:p14="http://schemas.microsoft.com/office/powerpoint/2010/main" val="29350703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 Text One Column">
    <p:bg>
      <p:bgRef idx="1001">
        <a:schemeClr val="bg1"/>
      </p:bgRef>
    </p:bg>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11039738" cy="860400"/>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US" noProof="0"/>
              <a:t>Click to add a headline of maximum two lines</a:t>
            </a:r>
          </a:p>
          <a:p>
            <a:pPr lvl="0"/>
            <a:endParaRPr lang="en-US" noProof="0"/>
          </a:p>
        </p:txBody>
      </p:sp>
      <p:grpSp>
        <p:nvGrpSpPr>
          <p:cNvPr id="31" name="Grupp 32">
            <a:extLst>
              <a:ext uri="{FF2B5EF4-FFF2-40B4-BE49-F238E27FC236}">
                <a16:creationId xmlns:a16="http://schemas.microsoft.com/office/drawing/2014/main" id="{45823251-0A92-F943-96AC-12DF30AF4CA3}"/>
              </a:ext>
            </a:extLst>
          </p:cNvPr>
          <p:cNvGrpSpPr/>
          <p:nvPr userDrawn="1"/>
        </p:nvGrpSpPr>
        <p:grpSpPr>
          <a:xfrm>
            <a:off x="576140" y="6451484"/>
            <a:ext cx="615478" cy="91194"/>
            <a:chOff x="576140" y="6451484"/>
            <a:chExt cx="615478" cy="91194"/>
          </a:xfrm>
          <a:solidFill>
            <a:schemeClr val="tx2"/>
          </a:solidFill>
        </p:grpSpPr>
        <p:sp>
          <p:nvSpPr>
            <p:cNvPr id="32" name="Bild 2">
              <a:extLst>
                <a:ext uri="{FF2B5EF4-FFF2-40B4-BE49-F238E27FC236}">
                  <a16:creationId xmlns:a16="http://schemas.microsoft.com/office/drawing/2014/main" id="{74762D86-6151-C443-84B7-A8309855863A}"/>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33" name="Bild 2">
              <a:extLst>
                <a:ext uri="{FF2B5EF4-FFF2-40B4-BE49-F238E27FC236}">
                  <a16:creationId xmlns:a16="http://schemas.microsoft.com/office/drawing/2014/main" id="{4BB7FB38-2672-3848-87FA-36EC29BDA202}"/>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34" name="Bild 2">
              <a:extLst>
                <a:ext uri="{FF2B5EF4-FFF2-40B4-BE49-F238E27FC236}">
                  <a16:creationId xmlns:a16="http://schemas.microsoft.com/office/drawing/2014/main" id="{8CCCB167-B621-E246-BA5E-9D378AEC7010}"/>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35" name="Bild 2">
              <a:extLst>
                <a:ext uri="{FF2B5EF4-FFF2-40B4-BE49-F238E27FC236}">
                  <a16:creationId xmlns:a16="http://schemas.microsoft.com/office/drawing/2014/main" id="{148DCF08-5B2F-BD4B-B128-2CD85227BFA4}"/>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36" name="Bild 2">
              <a:extLst>
                <a:ext uri="{FF2B5EF4-FFF2-40B4-BE49-F238E27FC236}">
                  <a16:creationId xmlns:a16="http://schemas.microsoft.com/office/drawing/2014/main" id="{5239769A-D8A1-E94D-8088-5E6F344F6FF7}"/>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37" name="Bild 2">
              <a:extLst>
                <a:ext uri="{FF2B5EF4-FFF2-40B4-BE49-F238E27FC236}">
                  <a16:creationId xmlns:a16="http://schemas.microsoft.com/office/drawing/2014/main" id="{21F33749-C7D4-BB47-8F30-DE2A281D3A90}"/>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38" name="Bild 2">
              <a:extLst>
                <a:ext uri="{FF2B5EF4-FFF2-40B4-BE49-F238E27FC236}">
                  <a16:creationId xmlns:a16="http://schemas.microsoft.com/office/drawing/2014/main" id="{47D910AE-98DC-D74F-8049-5CAC6FA0AF92}"/>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sp>
        <p:nvSpPr>
          <p:cNvPr id="3" name="Platshållare för text 2">
            <a:extLst>
              <a:ext uri="{FF2B5EF4-FFF2-40B4-BE49-F238E27FC236}">
                <a16:creationId xmlns:a16="http://schemas.microsoft.com/office/drawing/2014/main" id="{A1D46F6E-F6BB-EC4F-8188-19A644D6F0A1}"/>
              </a:ext>
            </a:extLst>
          </p:cNvPr>
          <p:cNvSpPr>
            <a:spLocks noGrp="1"/>
          </p:cNvSpPr>
          <p:nvPr>
            <p:ph type="body" sz="quarter" idx="20" hasCustomPrompt="1"/>
          </p:nvPr>
        </p:nvSpPr>
        <p:spPr>
          <a:xfrm>
            <a:off x="576000" y="2098800"/>
            <a:ext cx="11039738" cy="403066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add body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Platshållare för datum 3">
            <a:extLst>
              <a:ext uri="{FF2B5EF4-FFF2-40B4-BE49-F238E27FC236}">
                <a16:creationId xmlns:a16="http://schemas.microsoft.com/office/drawing/2014/main" id="{A45FAC72-E06A-5541-AD19-EF81616DFFF7}"/>
              </a:ext>
            </a:extLst>
          </p:cNvPr>
          <p:cNvSpPr>
            <a:spLocks noGrp="1"/>
          </p:cNvSpPr>
          <p:nvPr>
            <p:ph type="dt" sz="half" idx="2"/>
          </p:nvPr>
        </p:nvSpPr>
        <p:spPr>
          <a:xfrm>
            <a:off x="2185246" y="6454800"/>
            <a:ext cx="1878120" cy="112593"/>
          </a:xfrm>
          <a:prstGeom prst="rect">
            <a:avLst/>
          </a:prstGeom>
        </p:spPr>
        <p:txBody>
          <a:bodyPr vert="horz" lIns="0" tIns="0" rIns="0" bIns="0" rtlCol="0" anchor="ctr"/>
          <a:lstStyle>
            <a:lvl1pPr algn="l">
              <a:defRPr sz="800">
                <a:solidFill>
                  <a:schemeClr val="tx2"/>
                </a:solidFill>
              </a:defRPr>
            </a:lvl1pPr>
          </a:lstStyle>
          <a:p>
            <a:r>
              <a:rPr lang="nb-NO"/>
              <a:t>2/02/2022</a:t>
            </a:r>
            <a:endParaRPr lang="en-US"/>
          </a:p>
        </p:txBody>
      </p:sp>
      <p:sp>
        <p:nvSpPr>
          <p:cNvPr id="16" name="Platshållare för sidfot 4">
            <a:extLst>
              <a:ext uri="{FF2B5EF4-FFF2-40B4-BE49-F238E27FC236}">
                <a16:creationId xmlns:a16="http://schemas.microsoft.com/office/drawing/2014/main" id="{C43616C8-90A0-E241-84F4-2A5626921525}"/>
              </a:ext>
            </a:extLst>
          </p:cNvPr>
          <p:cNvSpPr>
            <a:spLocks noGrp="1"/>
          </p:cNvSpPr>
          <p:nvPr>
            <p:ph type="ftr" sz="quarter" idx="3"/>
          </p:nvPr>
        </p:nvSpPr>
        <p:spPr>
          <a:xfrm>
            <a:off x="4359276" y="6454800"/>
            <a:ext cx="3470274" cy="112593"/>
          </a:xfrm>
          <a:prstGeom prst="rect">
            <a:avLst/>
          </a:prstGeom>
        </p:spPr>
        <p:txBody>
          <a:bodyPr vert="horz" lIns="0" tIns="0" rIns="0" bIns="0" rtlCol="0" anchor="ctr"/>
          <a:lstStyle>
            <a:lvl1pPr algn="l">
              <a:defRPr sz="800">
                <a:solidFill>
                  <a:schemeClr val="tx2"/>
                </a:solidFill>
              </a:defRPr>
            </a:lvl1pPr>
          </a:lstStyle>
          <a:p>
            <a:r>
              <a:rPr lang="en-US"/>
              <a:t>Go to header/footer to change text </a:t>
            </a:r>
          </a:p>
        </p:txBody>
      </p:sp>
      <p:sp>
        <p:nvSpPr>
          <p:cNvPr id="17" name="Platshållare för bildnummer 5">
            <a:extLst>
              <a:ext uri="{FF2B5EF4-FFF2-40B4-BE49-F238E27FC236}">
                <a16:creationId xmlns:a16="http://schemas.microsoft.com/office/drawing/2014/main" id="{A4138EC0-2D04-8B4F-99CA-F996696CEF7F}"/>
              </a:ext>
            </a:extLst>
          </p:cNvPr>
          <p:cNvSpPr>
            <a:spLocks noGrp="1"/>
          </p:cNvSpPr>
          <p:nvPr>
            <p:ph type="sldNum" sz="quarter" idx="4"/>
          </p:nvPr>
        </p:nvSpPr>
        <p:spPr>
          <a:xfrm>
            <a:off x="10013315" y="6454800"/>
            <a:ext cx="1590676" cy="112593"/>
          </a:xfrm>
          <a:prstGeom prst="rect">
            <a:avLst/>
          </a:prstGeom>
        </p:spPr>
        <p:txBody>
          <a:bodyPr vert="horz" lIns="0" tIns="0" rIns="0" bIns="0" rtlCol="0" anchor="ctr"/>
          <a:lstStyle>
            <a:lvl1pPr algn="r">
              <a:defRPr sz="800">
                <a:solidFill>
                  <a:schemeClr val="tx2"/>
                </a:solidFill>
              </a:defRPr>
            </a:lvl1pPr>
          </a:lstStyle>
          <a:p>
            <a:fld id="{EF8DBD5B-30F9-4F9C-AE39-E065C1AC514D}" type="slidenum">
              <a:rPr lang="en-US" smtClean="0"/>
              <a:pPr/>
              <a:t>‹#›</a:t>
            </a:fld>
            <a:endParaRPr lang="en-US"/>
          </a:p>
        </p:txBody>
      </p:sp>
    </p:spTree>
    <p:extLst>
      <p:ext uri="{BB962C8B-B14F-4D97-AF65-F5344CB8AC3E}">
        <p14:creationId xmlns:p14="http://schemas.microsoft.com/office/powerpoint/2010/main" val="1980791181"/>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 Text Two Columns Image">
    <p:bg>
      <p:bgRef idx="1001">
        <a:schemeClr val="bg1"/>
      </p:bgRef>
    </p:bg>
    <p:spTree>
      <p:nvGrpSpPr>
        <p:cNvPr id="1" name=""/>
        <p:cNvGrpSpPr/>
        <p:nvPr/>
      </p:nvGrpSpPr>
      <p:grpSpPr>
        <a:xfrm>
          <a:off x="0" y="0"/>
          <a:ext cx="0" cy="0"/>
          <a:chOff x="0" y="0"/>
          <a:chExt cx="0" cy="0"/>
        </a:xfrm>
      </p:grpSpPr>
      <p:sp>
        <p:nvSpPr>
          <p:cNvPr id="23" name="Picture Placeholder 10">
            <a:extLst>
              <a:ext uri="{FF2B5EF4-FFF2-40B4-BE49-F238E27FC236}">
                <a16:creationId xmlns:a16="http://schemas.microsoft.com/office/drawing/2014/main" id="{86E476F6-89CC-3C44-93CC-6B5D2DF6CACA}"/>
              </a:ext>
            </a:extLst>
          </p:cNvPr>
          <p:cNvSpPr>
            <a:spLocks noGrp="1"/>
          </p:cNvSpPr>
          <p:nvPr>
            <p:ph type="pic" sz="quarter" idx="18" hasCustomPrompt="1"/>
          </p:nvPr>
        </p:nvSpPr>
        <p:spPr>
          <a:xfrm>
            <a:off x="8128000" y="0"/>
            <a:ext cx="4062410"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solidFill>
        </p:spPr>
        <p:txBody>
          <a:bodyPr wrap="square" lIns="36000" tIns="36000" rIns="36000" bIns="36000">
            <a:noAutofit/>
          </a:bodyPr>
          <a:lstStyle>
            <a:lvl1pPr marL="0" indent="0" algn="ctr">
              <a:buNone/>
              <a:defRPr sz="1300">
                <a:solidFill>
                  <a:schemeClr val="bg1"/>
                </a:solidFill>
              </a:defRPr>
            </a:lvl1pPr>
          </a:lstStyle>
          <a:p>
            <a:r>
              <a:rPr lang="en-US" noProof="0"/>
              <a:t>Click on the icon to add an image</a:t>
            </a:r>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7253550" cy="860400"/>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US" noProof="0"/>
              <a:t>Click to add a headline of maximum two lines</a:t>
            </a:r>
          </a:p>
          <a:p>
            <a:pPr lvl="0"/>
            <a:endParaRPr lang="en-US" noProof="0"/>
          </a:p>
        </p:txBody>
      </p:sp>
      <p:grpSp>
        <p:nvGrpSpPr>
          <p:cNvPr id="24" name="Grupp 32">
            <a:extLst>
              <a:ext uri="{FF2B5EF4-FFF2-40B4-BE49-F238E27FC236}">
                <a16:creationId xmlns:a16="http://schemas.microsoft.com/office/drawing/2014/main" id="{FB010A54-7C48-EF4A-84C3-FAE5AA233226}"/>
              </a:ext>
            </a:extLst>
          </p:cNvPr>
          <p:cNvGrpSpPr/>
          <p:nvPr userDrawn="1"/>
        </p:nvGrpSpPr>
        <p:grpSpPr>
          <a:xfrm>
            <a:off x="576140" y="6451484"/>
            <a:ext cx="615478" cy="91194"/>
            <a:chOff x="576140" y="6451484"/>
            <a:chExt cx="615478" cy="91194"/>
          </a:xfrm>
          <a:solidFill>
            <a:schemeClr val="tx2"/>
          </a:solidFill>
        </p:grpSpPr>
        <p:sp>
          <p:nvSpPr>
            <p:cNvPr id="25" name="Bild 2">
              <a:extLst>
                <a:ext uri="{FF2B5EF4-FFF2-40B4-BE49-F238E27FC236}">
                  <a16:creationId xmlns:a16="http://schemas.microsoft.com/office/drawing/2014/main" id="{FDD108A7-FFF3-7442-ADE8-F67CC0DDDF6F}"/>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26" name="Bild 2">
              <a:extLst>
                <a:ext uri="{FF2B5EF4-FFF2-40B4-BE49-F238E27FC236}">
                  <a16:creationId xmlns:a16="http://schemas.microsoft.com/office/drawing/2014/main" id="{8B4FB10A-5C2B-5948-B590-9A84CE8E33A7}"/>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7" name="Bild 2">
              <a:extLst>
                <a:ext uri="{FF2B5EF4-FFF2-40B4-BE49-F238E27FC236}">
                  <a16:creationId xmlns:a16="http://schemas.microsoft.com/office/drawing/2014/main" id="{D112D6AC-58A9-7143-83B4-24902E33E131}"/>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8" name="Bild 2">
              <a:extLst>
                <a:ext uri="{FF2B5EF4-FFF2-40B4-BE49-F238E27FC236}">
                  <a16:creationId xmlns:a16="http://schemas.microsoft.com/office/drawing/2014/main" id="{B6A9EED0-34BF-E94A-A1FC-36FE9ABCFF8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9" name="Bild 2">
              <a:extLst>
                <a:ext uri="{FF2B5EF4-FFF2-40B4-BE49-F238E27FC236}">
                  <a16:creationId xmlns:a16="http://schemas.microsoft.com/office/drawing/2014/main" id="{ED3A1B06-D911-E144-A785-746BAEFB2B8B}"/>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30" name="Bild 2">
              <a:extLst>
                <a:ext uri="{FF2B5EF4-FFF2-40B4-BE49-F238E27FC236}">
                  <a16:creationId xmlns:a16="http://schemas.microsoft.com/office/drawing/2014/main" id="{2127C4C6-736B-6F44-A437-6BF2373D80E2}"/>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31" name="Bild 2">
              <a:extLst>
                <a:ext uri="{FF2B5EF4-FFF2-40B4-BE49-F238E27FC236}">
                  <a16:creationId xmlns:a16="http://schemas.microsoft.com/office/drawing/2014/main" id="{879F44AC-CA2A-664F-B1B5-1655176E5A0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sp>
        <p:nvSpPr>
          <p:cNvPr id="16" name="Platshållare för text 2">
            <a:extLst>
              <a:ext uri="{FF2B5EF4-FFF2-40B4-BE49-F238E27FC236}">
                <a16:creationId xmlns:a16="http://schemas.microsoft.com/office/drawing/2014/main" id="{A6FCAC05-56E0-3641-AF25-73BF5DF0EE2E}"/>
              </a:ext>
            </a:extLst>
          </p:cNvPr>
          <p:cNvSpPr>
            <a:spLocks noGrp="1"/>
          </p:cNvSpPr>
          <p:nvPr>
            <p:ph type="body" sz="quarter" idx="20" hasCustomPrompt="1"/>
          </p:nvPr>
        </p:nvSpPr>
        <p:spPr>
          <a:xfrm>
            <a:off x="576000" y="2098800"/>
            <a:ext cx="7253550" cy="403066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add body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Platshållare för datum 3">
            <a:extLst>
              <a:ext uri="{FF2B5EF4-FFF2-40B4-BE49-F238E27FC236}">
                <a16:creationId xmlns:a16="http://schemas.microsoft.com/office/drawing/2014/main" id="{F0F55998-3D74-8741-A2E4-6EE4C909491E}"/>
              </a:ext>
            </a:extLst>
          </p:cNvPr>
          <p:cNvSpPr>
            <a:spLocks noGrp="1"/>
          </p:cNvSpPr>
          <p:nvPr>
            <p:ph type="dt" sz="half" idx="2"/>
          </p:nvPr>
        </p:nvSpPr>
        <p:spPr>
          <a:xfrm>
            <a:off x="2185246" y="6454800"/>
            <a:ext cx="1878120" cy="112593"/>
          </a:xfrm>
          <a:prstGeom prst="rect">
            <a:avLst/>
          </a:prstGeom>
        </p:spPr>
        <p:txBody>
          <a:bodyPr vert="horz" lIns="0" tIns="0" rIns="0" bIns="0" rtlCol="0" anchor="ctr"/>
          <a:lstStyle>
            <a:lvl1pPr algn="l">
              <a:defRPr sz="800">
                <a:solidFill>
                  <a:schemeClr val="tx2"/>
                </a:solidFill>
              </a:defRPr>
            </a:lvl1pPr>
          </a:lstStyle>
          <a:p>
            <a:r>
              <a:rPr lang="nb-NO" noProof="0"/>
              <a:t>2/02/2022</a:t>
            </a:r>
            <a:endParaRPr lang="en-US" noProof="0"/>
          </a:p>
        </p:txBody>
      </p:sp>
      <p:sp>
        <p:nvSpPr>
          <p:cNvPr id="18" name="Platshållare för sidfot 4">
            <a:extLst>
              <a:ext uri="{FF2B5EF4-FFF2-40B4-BE49-F238E27FC236}">
                <a16:creationId xmlns:a16="http://schemas.microsoft.com/office/drawing/2014/main" id="{8D4ABA0C-6528-1E45-AF48-FAF192C7F5EA}"/>
              </a:ext>
            </a:extLst>
          </p:cNvPr>
          <p:cNvSpPr>
            <a:spLocks noGrp="1"/>
          </p:cNvSpPr>
          <p:nvPr>
            <p:ph type="ftr" sz="quarter" idx="3"/>
          </p:nvPr>
        </p:nvSpPr>
        <p:spPr>
          <a:xfrm>
            <a:off x="4359276" y="6454800"/>
            <a:ext cx="3470274" cy="112593"/>
          </a:xfrm>
          <a:prstGeom prst="rect">
            <a:avLst/>
          </a:prstGeom>
        </p:spPr>
        <p:txBody>
          <a:bodyPr vert="horz" lIns="0" tIns="0" rIns="0" bIns="0" rtlCol="0" anchor="ctr"/>
          <a:lstStyle>
            <a:lvl1pPr algn="l">
              <a:defRPr sz="800">
                <a:solidFill>
                  <a:schemeClr val="tx2"/>
                </a:solidFill>
              </a:defRPr>
            </a:lvl1pPr>
          </a:lstStyle>
          <a:p>
            <a:r>
              <a:rPr lang="en-US" noProof="0"/>
              <a:t>Go to header/footer to change text </a:t>
            </a:r>
          </a:p>
        </p:txBody>
      </p:sp>
      <p:sp>
        <p:nvSpPr>
          <p:cNvPr id="20" name="Platshållare för bildnummer 5">
            <a:extLst>
              <a:ext uri="{FF2B5EF4-FFF2-40B4-BE49-F238E27FC236}">
                <a16:creationId xmlns:a16="http://schemas.microsoft.com/office/drawing/2014/main" id="{078CB68B-435F-DC45-BF57-6C806435216E}"/>
              </a:ext>
            </a:extLst>
          </p:cNvPr>
          <p:cNvSpPr>
            <a:spLocks noGrp="1"/>
          </p:cNvSpPr>
          <p:nvPr>
            <p:ph type="sldNum" sz="quarter" idx="4"/>
          </p:nvPr>
        </p:nvSpPr>
        <p:spPr>
          <a:xfrm>
            <a:off x="10013315" y="6454800"/>
            <a:ext cx="1590676" cy="112593"/>
          </a:xfrm>
          <a:prstGeom prst="rect">
            <a:avLst/>
          </a:prstGeom>
        </p:spPr>
        <p:txBody>
          <a:bodyPr vert="horz" lIns="0" tIns="0" rIns="0" bIns="0" rtlCol="0" anchor="ctr"/>
          <a:lstStyle>
            <a:lvl1pPr algn="r">
              <a:defRPr sz="800">
                <a:solidFill>
                  <a:schemeClr val="bg1"/>
                </a:solidFill>
              </a:defRPr>
            </a:lvl1pPr>
          </a:lstStyle>
          <a:p>
            <a:fld id="{EF8DBD5B-30F9-4F9C-AE39-E065C1AC514D}" type="slidenum">
              <a:rPr lang="en-US" smtClean="0"/>
              <a:pPr/>
              <a:t>‹#›</a:t>
            </a:fld>
            <a:endParaRPr lang="en-US"/>
          </a:p>
        </p:txBody>
      </p:sp>
      <p:sp>
        <p:nvSpPr>
          <p:cNvPr id="22" name="Text Placeholder 4">
            <a:extLst>
              <a:ext uri="{FF2B5EF4-FFF2-40B4-BE49-F238E27FC236}">
                <a16:creationId xmlns:a16="http://schemas.microsoft.com/office/drawing/2014/main" id="{0F763C9D-544A-CE41-857C-BA3F78E072EA}"/>
              </a:ext>
            </a:extLst>
          </p:cNvPr>
          <p:cNvSpPr>
            <a:spLocks noGrp="1"/>
          </p:cNvSpPr>
          <p:nvPr>
            <p:ph type="body" sz="quarter" idx="16" hasCustomPrompt="1"/>
          </p:nvPr>
        </p:nvSpPr>
        <p:spPr>
          <a:xfrm rot="5400000">
            <a:off x="10901730" y="803644"/>
            <a:ext cx="2093913" cy="486626"/>
          </a:xfrm>
        </p:spPr>
        <p:txBody>
          <a:bodyPr lIns="180000" tIns="180000" rIns="0" bIns="180000" anchor="ctr">
            <a:spAutoFit/>
          </a:bodyPr>
          <a:lstStyle>
            <a:lvl1pPr marL="6350" indent="0" algn="l">
              <a:buNone/>
              <a:defRPr sz="800">
                <a:solidFill>
                  <a:schemeClr val="bg1"/>
                </a:solidFill>
              </a:defRPr>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621243740"/>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 Start Image Right">
    <p:bg>
      <p:bgRef idx="1001">
        <a:schemeClr val="bg1"/>
      </p:bgRef>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3AC9EDD-8C27-D14A-8926-6F5BFEA987E1}"/>
              </a:ext>
            </a:extLst>
          </p:cNvPr>
          <p:cNvSpPr>
            <a:spLocks noGrp="1"/>
          </p:cNvSpPr>
          <p:nvPr>
            <p:ph type="pic" sz="quarter" idx="13" hasCustomPrompt="1"/>
          </p:nvPr>
        </p:nvSpPr>
        <p:spPr>
          <a:xfrm>
            <a:off x="6106443" y="5"/>
            <a:ext cx="6094408" cy="6857997"/>
          </a:xfrm>
          <a:custGeom>
            <a:avLst/>
            <a:gdLst>
              <a:gd name="connsiteX0" fmla="*/ 0 w 6094408"/>
              <a:gd name="connsiteY0" fmla="*/ 0 h 6857997"/>
              <a:gd name="connsiteX1" fmla="*/ 6094408 w 6094408"/>
              <a:gd name="connsiteY1" fmla="*/ 0 h 6857997"/>
              <a:gd name="connsiteX2" fmla="*/ 6094408 w 6094408"/>
              <a:gd name="connsiteY2" fmla="*/ 6857997 h 6857997"/>
              <a:gd name="connsiteX3" fmla="*/ 0 w 6094408"/>
              <a:gd name="connsiteY3" fmla="*/ 6857997 h 6857997"/>
            </a:gdLst>
            <a:ahLst/>
            <a:cxnLst>
              <a:cxn ang="0">
                <a:pos x="connsiteX0" y="connsiteY0"/>
              </a:cxn>
              <a:cxn ang="0">
                <a:pos x="connsiteX1" y="connsiteY1"/>
              </a:cxn>
              <a:cxn ang="0">
                <a:pos x="connsiteX2" y="connsiteY2"/>
              </a:cxn>
              <a:cxn ang="0">
                <a:pos x="connsiteX3" y="connsiteY3"/>
              </a:cxn>
            </a:cxnLst>
            <a:rect l="l" t="t" r="r" b="b"/>
            <a:pathLst>
              <a:path w="6094408" h="6857997">
                <a:moveTo>
                  <a:pt x="0" y="0"/>
                </a:moveTo>
                <a:lnTo>
                  <a:pt x="6094408" y="0"/>
                </a:lnTo>
                <a:lnTo>
                  <a:pt x="6094408"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US" noProof="0"/>
              <a:t>Click on the icon to add an image</a:t>
            </a:r>
          </a:p>
        </p:txBody>
      </p:sp>
      <p:sp>
        <p:nvSpPr>
          <p:cNvPr id="11" name="Text Placeholder 18">
            <a:extLst>
              <a:ext uri="{FF2B5EF4-FFF2-40B4-BE49-F238E27FC236}">
                <a16:creationId xmlns:a16="http://schemas.microsoft.com/office/drawing/2014/main" id="{F33AAA9B-2FD7-7742-8FFC-0853E10FF816}"/>
              </a:ext>
            </a:extLst>
          </p:cNvPr>
          <p:cNvSpPr>
            <a:spLocks noGrp="1"/>
          </p:cNvSpPr>
          <p:nvPr>
            <p:ph type="body" sz="quarter" idx="14" hasCustomPrompt="1"/>
          </p:nvPr>
        </p:nvSpPr>
        <p:spPr>
          <a:xfrm>
            <a:off x="586800" y="1022400"/>
            <a:ext cx="5367600" cy="1069200"/>
          </a:xfrm>
          <a:prstGeom prst="rect">
            <a:avLst/>
          </a:prstGeom>
        </p:spPr>
        <p:txBody>
          <a:bodyPr anchor="b">
            <a:noAutofit/>
          </a:bodyPr>
          <a:lstStyle>
            <a:lvl1pPr marL="0" indent="0">
              <a:lnSpc>
                <a:spcPct val="85000"/>
              </a:lnSpc>
              <a:spcBef>
                <a:spcPts val="0"/>
              </a:spcBef>
              <a:buNone/>
              <a:defRPr sz="3600" spc="40" baseline="0">
                <a:solidFill>
                  <a:schemeClr val="tx2"/>
                </a:solidFill>
              </a:defRPr>
            </a:lvl1pPr>
          </a:lstStyle>
          <a:p>
            <a:pPr lvl="0"/>
            <a:r>
              <a:rPr lang="en-US" noProof="0"/>
              <a:t>Click to add a headline </a:t>
            </a:r>
            <a:br>
              <a:rPr lang="en-US" noProof="0"/>
            </a:br>
            <a:r>
              <a:rPr lang="en-US" noProof="0"/>
              <a:t>of maximum two lines</a:t>
            </a:r>
          </a:p>
        </p:txBody>
      </p:sp>
      <p:sp>
        <p:nvSpPr>
          <p:cNvPr id="13" name="Text Placeholder 7">
            <a:extLst>
              <a:ext uri="{FF2B5EF4-FFF2-40B4-BE49-F238E27FC236}">
                <a16:creationId xmlns:a16="http://schemas.microsoft.com/office/drawing/2014/main" id="{82C1EA7A-B2DC-6047-B1F0-EB47347CB0FD}"/>
              </a:ext>
            </a:extLst>
          </p:cNvPr>
          <p:cNvSpPr>
            <a:spLocks noGrp="1"/>
          </p:cNvSpPr>
          <p:nvPr>
            <p:ph type="body" sz="quarter" idx="19" hasCustomPrompt="1"/>
          </p:nvPr>
        </p:nvSpPr>
        <p:spPr>
          <a:xfrm>
            <a:off x="586800" y="2228400"/>
            <a:ext cx="3758400" cy="766800"/>
          </a:xfrm>
        </p:spPr>
        <p:txBody>
          <a:bodyPr/>
          <a:lstStyle>
            <a:lvl1pPr marL="0" indent="0">
              <a:lnSpc>
                <a:spcPct val="100000"/>
              </a:lnSpc>
              <a:spcBef>
                <a:spcPts val="0"/>
              </a:spcBef>
              <a:spcAft>
                <a:spcPts val="0"/>
              </a:spcAft>
              <a:buNone/>
              <a:defRPr sz="1400" spc="70" baseline="0">
                <a:solidFill>
                  <a:schemeClr val="tx2"/>
                </a:solidFill>
              </a:defRPr>
            </a:lvl1pPr>
            <a:lvl2pPr>
              <a:lnSpc>
                <a:spcPct val="100000"/>
              </a:lnSpc>
              <a:spcBef>
                <a:spcPts val="0"/>
              </a:spcBef>
              <a:spcAft>
                <a:spcPts val="600"/>
              </a:spcAft>
              <a:defRPr spc="40" baseline="0"/>
            </a:lvl2pPr>
            <a:lvl3pPr>
              <a:defRPr spc="40" baseline="0"/>
            </a:lvl3pPr>
            <a:lvl4pPr>
              <a:defRPr spc="40" baseline="0"/>
            </a:lvl4pPr>
            <a:lvl5pPr>
              <a:defRPr spc="40" baseline="0"/>
            </a:lvl5pPr>
          </a:lstStyle>
          <a:p>
            <a:pPr lvl="0"/>
            <a:r>
              <a:rPr lang="en-US" noProof="0"/>
              <a:t>Click to add name </a:t>
            </a:r>
            <a:br>
              <a:rPr lang="en-US" noProof="0"/>
            </a:br>
            <a:r>
              <a:rPr lang="en-US" noProof="0"/>
              <a:t>Title, Business Unit</a:t>
            </a:r>
          </a:p>
          <a:p>
            <a:pPr lvl="0"/>
            <a:r>
              <a:rPr lang="en-US" noProof="0"/>
              <a:t>And Date</a:t>
            </a:r>
          </a:p>
          <a:p>
            <a:pPr lvl="0"/>
            <a:endParaRPr lang="en-US" noProof="0"/>
          </a:p>
        </p:txBody>
      </p:sp>
      <p:grpSp>
        <p:nvGrpSpPr>
          <p:cNvPr id="16" name="Grupp 12">
            <a:extLst>
              <a:ext uri="{FF2B5EF4-FFF2-40B4-BE49-F238E27FC236}">
                <a16:creationId xmlns:a16="http://schemas.microsoft.com/office/drawing/2014/main" id="{7B8EA33A-0DDA-7940-8113-BE73FD751EB8}"/>
              </a:ext>
            </a:extLst>
          </p:cNvPr>
          <p:cNvGrpSpPr/>
          <p:nvPr userDrawn="1"/>
        </p:nvGrpSpPr>
        <p:grpSpPr>
          <a:xfrm>
            <a:off x="576139" y="356679"/>
            <a:ext cx="1060123" cy="157076"/>
            <a:chOff x="576140" y="6451484"/>
            <a:chExt cx="615478" cy="91194"/>
          </a:xfrm>
          <a:solidFill>
            <a:schemeClr val="tx2"/>
          </a:solidFill>
        </p:grpSpPr>
        <p:sp>
          <p:nvSpPr>
            <p:cNvPr id="23" name="Bild 2">
              <a:extLst>
                <a:ext uri="{FF2B5EF4-FFF2-40B4-BE49-F238E27FC236}">
                  <a16:creationId xmlns:a16="http://schemas.microsoft.com/office/drawing/2014/main" id="{16C420B3-38E5-A24E-87DB-AEBB461037E8}"/>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24" name="Bild 2">
              <a:extLst>
                <a:ext uri="{FF2B5EF4-FFF2-40B4-BE49-F238E27FC236}">
                  <a16:creationId xmlns:a16="http://schemas.microsoft.com/office/drawing/2014/main" id="{F1EECABB-58E1-594D-BB46-4F637D1B815D}"/>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5" name="Bild 2">
              <a:extLst>
                <a:ext uri="{FF2B5EF4-FFF2-40B4-BE49-F238E27FC236}">
                  <a16:creationId xmlns:a16="http://schemas.microsoft.com/office/drawing/2014/main" id="{55844BB1-0477-5F42-8E26-AD07E3790CA2}"/>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6" name="Bild 2">
              <a:extLst>
                <a:ext uri="{FF2B5EF4-FFF2-40B4-BE49-F238E27FC236}">
                  <a16:creationId xmlns:a16="http://schemas.microsoft.com/office/drawing/2014/main" id="{2B38D3F9-8AB2-7041-BCFA-7A39AEC96D66}"/>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7" name="Bild 2">
              <a:extLst>
                <a:ext uri="{FF2B5EF4-FFF2-40B4-BE49-F238E27FC236}">
                  <a16:creationId xmlns:a16="http://schemas.microsoft.com/office/drawing/2014/main" id="{9FF5F733-ABFA-F74D-A51F-32D156E9697F}"/>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28" name="Bild 2">
              <a:extLst>
                <a:ext uri="{FF2B5EF4-FFF2-40B4-BE49-F238E27FC236}">
                  <a16:creationId xmlns:a16="http://schemas.microsoft.com/office/drawing/2014/main" id="{12399984-7D89-BA4B-8680-16A35DE6346A}"/>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9" name="Bild 2">
              <a:extLst>
                <a:ext uri="{FF2B5EF4-FFF2-40B4-BE49-F238E27FC236}">
                  <a16:creationId xmlns:a16="http://schemas.microsoft.com/office/drawing/2014/main" id="{3F7ACFCB-3C11-A944-85A1-813B3B296B31}"/>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pic>
        <p:nvPicPr>
          <p:cNvPr id="3" name="Picture 2">
            <a:extLst>
              <a:ext uri="{FF2B5EF4-FFF2-40B4-BE49-F238E27FC236}">
                <a16:creationId xmlns:a16="http://schemas.microsoft.com/office/drawing/2014/main" id="{3AEBADDD-1900-F249-8119-D21783D428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423856"/>
            <a:ext cx="6105144" cy="3434144"/>
          </a:xfrm>
          <a:prstGeom prst="rect">
            <a:avLst/>
          </a:prstGeom>
        </p:spPr>
      </p:pic>
      <p:sp>
        <p:nvSpPr>
          <p:cNvPr id="14" name="Text Placeholder 4">
            <a:extLst>
              <a:ext uri="{FF2B5EF4-FFF2-40B4-BE49-F238E27FC236}">
                <a16:creationId xmlns:a16="http://schemas.microsoft.com/office/drawing/2014/main" id="{CC3C7BB9-3F20-C241-BDD4-EFCDD224BE0F}"/>
              </a:ext>
            </a:extLst>
          </p:cNvPr>
          <p:cNvSpPr>
            <a:spLocks noGrp="1"/>
          </p:cNvSpPr>
          <p:nvPr>
            <p:ph type="body" sz="quarter" idx="16" hasCustomPrompt="1"/>
          </p:nvPr>
        </p:nvSpPr>
        <p:spPr>
          <a:xfrm rot="5400000">
            <a:off x="10901730" y="803644"/>
            <a:ext cx="2093913" cy="486626"/>
          </a:xfrm>
        </p:spPr>
        <p:txBody>
          <a:bodyPr lIns="180000" tIns="180000" rIns="0" bIns="180000" anchor="ctr">
            <a:spAutoFit/>
          </a:bodyPr>
          <a:lstStyle>
            <a:lvl1pPr marL="6350" indent="0" algn="l">
              <a:buNone/>
              <a:defRPr sz="800">
                <a:solidFill>
                  <a:schemeClr val="bg1"/>
                </a:solidFill>
              </a:defRPr>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593711185"/>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 Start Image bottom ">
    <p:bg>
      <p:bgRef idx="1001">
        <a:schemeClr val="bg1"/>
      </p:bgRef>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EE6BDD26-0003-9E49-B5AA-0AFE38C202D5}"/>
              </a:ext>
            </a:extLst>
          </p:cNvPr>
          <p:cNvSpPr>
            <a:spLocks noGrp="1"/>
          </p:cNvSpPr>
          <p:nvPr>
            <p:ph type="pic" sz="quarter" idx="13"/>
          </p:nvPr>
        </p:nvSpPr>
        <p:spPr>
          <a:xfrm>
            <a:off x="5" y="3429000"/>
            <a:ext cx="12191997" cy="3429000"/>
          </a:xfrm>
          <a:custGeom>
            <a:avLst/>
            <a:gdLst>
              <a:gd name="connsiteX0" fmla="*/ 0 w 12191997"/>
              <a:gd name="connsiteY0" fmla="*/ 0 h 3429000"/>
              <a:gd name="connsiteX1" fmla="*/ 12191997 w 12191997"/>
              <a:gd name="connsiteY1" fmla="*/ 0 h 3429000"/>
              <a:gd name="connsiteX2" fmla="*/ 12191997 w 12191997"/>
              <a:gd name="connsiteY2" fmla="*/ 3429000 h 3429000"/>
              <a:gd name="connsiteX3" fmla="*/ 0 w 12191997"/>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12191997" h="3429000">
                <a:moveTo>
                  <a:pt x="0" y="0"/>
                </a:moveTo>
                <a:lnTo>
                  <a:pt x="12191997" y="0"/>
                </a:lnTo>
                <a:lnTo>
                  <a:pt x="12191997" y="3429000"/>
                </a:lnTo>
                <a:lnTo>
                  <a:pt x="0" y="3429000"/>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endParaRPr lang="en-US" noProof="0"/>
          </a:p>
          <a:p>
            <a:r>
              <a:rPr lang="en-US" noProof="0"/>
              <a:t>Click on the icon to add an image</a:t>
            </a:r>
          </a:p>
        </p:txBody>
      </p:sp>
      <p:sp>
        <p:nvSpPr>
          <p:cNvPr id="23" name="Text Placeholder 18">
            <a:extLst>
              <a:ext uri="{FF2B5EF4-FFF2-40B4-BE49-F238E27FC236}">
                <a16:creationId xmlns:a16="http://schemas.microsoft.com/office/drawing/2014/main" id="{B90E63D6-B767-044F-B22B-DAE3A993B4EF}"/>
              </a:ext>
            </a:extLst>
          </p:cNvPr>
          <p:cNvSpPr>
            <a:spLocks noGrp="1"/>
          </p:cNvSpPr>
          <p:nvPr>
            <p:ph type="body" sz="quarter" idx="14" hasCustomPrompt="1"/>
          </p:nvPr>
        </p:nvSpPr>
        <p:spPr>
          <a:xfrm>
            <a:off x="586800" y="1022400"/>
            <a:ext cx="5367600" cy="1069200"/>
          </a:xfrm>
          <a:prstGeom prst="rect">
            <a:avLst/>
          </a:prstGeom>
        </p:spPr>
        <p:txBody>
          <a:bodyPr anchor="b">
            <a:noAutofit/>
          </a:bodyPr>
          <a:lstStyle>
            <a:lvl1pPr marL="0" indent="0">
              <a:lnSpc>
                <a:spcPct val="85000"/>
              </a:lnSpc>
              <a:spcBef>
                <a:spcPts val="0"/>
              </a:spcBef>
              <a:buNone/>
              <a:defRPr sz="3600" spc="40" baseline="0">
                <a:solidFill>
                  <a:schemeClr val="tx2"/>
                </a:solidFill>
              </a:defRPr>
            </a:lvl1pPr>
          </a:lstStyle>
          <a:p>
            <a:pPr lvl="0"/>
            <a:r>
              <a:rPr lang="en-US" noProof="0"/>
              <a:t>Click to add a headline </a:t>
            </a:r>
            <a:br>
              <a:rPr lang="en-US" noProof="0"/>
            </a:br>
            <a:r>
              <a:rPr lang="en-US" noProof="0"/>
              <a:t>of maximum two lines</a:t>
            </a:r>
          </a:p>
        </p:txBody>
      </p:sp>
      <p:sp>
        <p:nvSpPr>
          <p:cNvPr id="25" name="Text Placeholder 7">
            <a:extLst>
              <a:ext uri="{FF2B5EF4-FFF2-40B4-BE49-F238E27FC236}">
                <a16:creationId xmlns:a16="http://schemas.microsoft.com/office/drawing/2014/main" id="{011EC948-22C4-664E-98D2-87FDF8C22E1F}"/>
              </a:ext>
            </a:extLst>
          </p:cNvPr>
          <p:cNvSpPr>
            <a:spLocks noGrp="1"/>
          </p:cNvSpPr>
          <p:nvPr>
            <p:ph type="body" sz="quarter" idx="19" hasCustomPrompt="1"/>
          </p:nvPr>
        </p:nvSpPr>
        <p:spPr>
          <a:xfrm>
            <a:off x="586800" y="2228400"/>
            <a:ext cx="3758400" cy="766800"/>
          </a:xfrm>
        </p:spPr>
        <p:txBody>
          <a:bodyPr/>
          <a:lstStyle>
            <a:lvl1pPr marL="0" indent="0">
              <a:lnSpc>
                <a:spcPct val="100000"/>
              </a:lnSpc>
              <a:spcBef>
                <a:spcPts val="0"/>
              </a:spcBef>
              <a:spcAft>
                <a:spcPts val="0"/>
              </a:spcAft>
              <a:buNone/>
              <a:defRPr sz="1400" spc="70" baseline="0">
                <a:solidFill>
                  <a:schemeClr val="tx2"/>
                </a:solidFill>
              </a:defRPr>
            </a:lvl1pPr>
            <a:lvl2pPr>
              <a:lnSpc>
                <a:spcPct val="100000"/>
              </a:lnSpc>
              <a:spcBef>
                <a:spcPts val="0"/>
              </a:spcBef>
              <a:spcAft>
                <a:spcPts val="600"/>
              </a:spcAft>
              <a:defRPr spc="40" baseline="0"/>
            </a:lvl2pPr>
            <a:lvl3pPr>
              <a:defRPr spc="40" baseline="0"/>
            </a:lvl3pPr>
            <a:lvl4pPr>
              <a:defRPr spc="40" baseline="0"/>
            </a:lvl4pPr>
            <a:lvl5pPr>
              <a:defRPr spc="40" baseline="0"/>
            </a:lvl5pPr>
          </a:lstStyle>
          <a:p>
            <a:pPr lvl="0"/>
            <a:r>
              <a:rPr lang="en-US" noProof="0"/>
              <a:t>Click to add name </a:t>
            </a:r>
            <a:br>
              <a:rPr lang="en-US" noProof="0"/>
            </a:br>
            <a:r>
              <a:rPr lang="en-US" noProof="0"/>
              <a:t>Title, Business Unit</a:t>
            </a:r>
          </a:p>
          <a:p>
            <a:pPr lvl="0"/>
            <a:r>
              <a:rPr lang="en-US" noProof="0"/>
              <a:t>And Date</a:t>
            </a:r>
          </a:p>
        </p:txBody>
      </p:sp>
      <p:grpSp>
        <p:nvGrpSpPr>
          <p:cNvPr id="26" name="Grupp 12">
            <a:extLst>
              <a:ext uri="{FF2B5EF4-FFF2-40B4-BE49-F238E27FC236}">
                <a16:creationId xmlns:a16="http://schemas.microsoft.com/office/drawing/2014/main" id="{89AD5AFE-2894-B941-A82D-0226C18F5E77}"/>
              </a:ext>
            </a:extLst>
          </p:cNvPr>
          <p:cNvGrpSpPr/>
          <p:nvPr userDrawn="1"/>
        </p:nvGrpSpPr>
        <p:grpSpPr>
          <a:xfrm>
            <a:off x="576139" y="356679"/>
            <a:ext cx="1060123" cy="157076"/>
            <a:chOff x="576140" y="6451484"/>
            <a:chExt cx="615478" cy="91194"/>
          </a:xfrm>
          <a:solidFill>
            <a:schemeClr val="tx2"/>
          </a:solidFill>
        </p:grpSpPr>
        <p:sp>
          <p:nvSpPr>
            <p:cNvPr id="27" name="Bild 2">
              <a:extLst>
                <a:ext uri="{FF2B5EF4-FFF2-40B4-BE49-F238E27FC236}">
                  <a16:creationId xmlns:a16="http://schemas.microsoft.com/office/drawing/2014/main" id="{FC7F3D29-B155-774D-B476-2FA09C5D848D}"/>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28" name="Bild 2">
              <a:extLst>
                <a:ext uri="{FF2B5EF4-FFF2-40B4-BE49-F238E27FC236}">
                  <a16:creationId xmlns:a16="http://schemas.microsoft.com/office/drawing/2014/main" id="{7F08FE4E-0EBE-0942-85A9-1A5D69F27547}"/>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9" name="Bild 2">
              <a:extLst>
                <a:ext uri="{FF2B5EF4-FFF2-40B4-BE49-F238E27FC236}">
                  <a16:creationId xmlns:a16="http://schemas.microsoft.com/office/drawing/2014/main" id="{D68821BB-D758-0E4D-B453-676C75C42D70}"/>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30" name="Bild 2">
              <a:extLst>
                <a:ext uri="{FF2B5EF4-FFF2-40B4-BE49-F238E27FC236}">
                  <a16:creationId xmlns:a16="http://schemas.microsoft.com/office/drawing/2014/main" id="{1D6B9307-E802-F84D-B75D-993CD3B0A72F}"/>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31" name="Bild 2">
              <a:extLst>
                <a:ext uri="{FF2B5EF4-FFF2-40B4-BE49-F238E27FC236}">
                  <a16:creationId xmlns:a16="http://schemas.microsoft.com/office/drawing/2014/main" id="{D4D9B826-FD0D-B24D-AEB1-74FC713BFEB5}"/>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32" name="Bild 2">
              <a:extLst>
                <a:ext uri="{FF2B5EF4-FFF2-40B4-BE49-F238E27FC236}">
                  <a16:creationId xmlns:a16="http://schemas.microsoft.com/office/drawing/2014/main" id="{AD7ECE03-2B58-C447-B430-8A321B3A296B}"/>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33" name="Bild 2">
              <a:extLst>
                <a:ext uri="{FF2B5EF4-FFF2-40B4-BE49-F238E27FC236}">
                  <a16:creationId xmlns:a16="http://schemas.microsoft.com/office/drawing/2014/main" id="{1DF42BDD-5C24-5E40-850D-18D70780214D}"/>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pic>
        <p:nvPicPr>
          <p:cNvPr id="14" name="Picture 13">
            <a:extLst>
              <a:ext uri="{FF2B5EF4-FFF2-40B4-BE49-F238E27FC236}">
                <a16:creationId xmlns:a16="http://schemas.microsoft.com/office/drawing/2014/main" id="{8B1C15A7-918F-AF40-BCEC-CCE1BABA9F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0"/>
            <a:ext cx="6096000" cy="3429000"/>
          </a:xfrm>
          <a:prstGeom prst="rect">
            <a:avLst/>
          </a:prstGeom>
        </p:spPr>
      </p:pic>
      <p:sp>
        <p:nvSpPr>
          <p:cNvPr id="16" name="Text Placeholder 4">
            <a:extLst>
              <a:ext uri="{FF2B5EF4-FFF2-40B4-BE49-F238E27FC236}">
                <a16:creationId xmlns:a16="http://schemas.microsoft.com/office/drawing/2014/main" id="{0D8979E1-21E0-C04D-9C4F-75E1638A4C46}"/>
              </a:ext>
            </a:extLst>
          </p:cNvPr>
          <p:cNvSpPr>
            <a:spLocks noGrp="1"/>
          </p:cNvSpPr>
          <p:nvPr>
            <p:ph type="body" sz="quarter" idx="16" hasCustomPrompt="1"/>
          </p:nvPr>
        </p:nvSpPr>
        <p:spPr>
          <a:xfrm rot="5400000">
            <a:off x="10901730" y="4232644"/>
            <a:ext cx="2093913" cy="486626"/>
          </a:xfrm>
        </p:spPr>
        <p:txBody>
          <a:bodyPr lIns="180000" tIns="180000" rIns="0" bIns="180000" anchor="ctr">
            <a:spAutoFit/>
          </a:bodyPr>
          <a:lstStyle>
            <a:lvl1pPr marL="6350" indent="0" algn="l">
              <a:buNone/>
              <a:defRPr sz="800">
                <a:solidFill>
                  <a:schemeClr val="bg1"/>
                </a:solidFill>
              </a:defRPr>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18187881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Title Start Gray">
    <p:spTree>
      <p:nvGrpSpPr>
        <p:cNvPr id="1" name=""/>
        <p:cNvGrpSpPr/>
        <p:nvPr/>
      </p:nvGrpSpPr>
      <p:grpSpPr>
        <a:xfrm>
          <a:off x="0" y="0"/>
          <a:ext cx="0" cy="0"/>
          <a:chOff x="0" y="0"/>
          <a:chExt cx="0" cy="0"/>
        </a:xfrm>
      </p:grpSpPr>
      <p:grpSp>
        <p:nvGrpSpPr>
          <p:cNvPr id="8" name="Grupp 12">
            <a:extLst>
              <a:ext uri="{FF2B5EF4-FFF2-40B4-BE49-F238E27FC236}">
                <a16:creationId xmlns:a16="http://schemas.microsoft.com/office/drawing/2014/main" id="{020B7E71-8C9B-5242-B01F-6CA360F416B2}"/>
              </a:ext>
            </a:extLst>
          </p:cNvPr>
          <p:cNvGrpSpPr/>
          <p:nvPr userDrawn="1"/>
        </p:nvGrpSpPr>
        <p:grpSpPr>
          <a:xfrm>
            <a:off x="576139" y="356679"/>
            <a:ext cx="1060123" cy="157076"/>
            <a:chOff x="576140" y="6451484"/>
            <a:chExt cx="615478" cy="91194"/>
          </a:xfrm>
          <a:solidFill>
            <a:schemeClr val="tx2"/>
          </a:solidFill>
        </p:grpSpPr>
        <p:sp>
          <p:nvSpPr>
            <p:cNvPr id="9" name="Bild 2">
              <a:extLst>
                <a:ext uri="{FF2B5EF4-FFF2-40B4-BE49-F238E27FC236}">
                  <a16:creationId xmlns:a16="http://schemas.microsoft.com/office/drawing/2014/main" id="{6318E37B-AA14-0649-9DA7-69211BFB17CA}"/>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10" name="Bild 2">
              <a:extLst>
                <a:ext uri="{FF2B5EF4-FFF2-40B4-BE49-F238E27FC236}">
                  <a16:creationId xmlns:a16="http://schemas.microsoft.com/office/drawing/2014/main" id="{32E1F09D-ED0C-DE46-9B1B-B9E26DF0BD3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11" name="Bild 2">
              <a:extLst>
                <a:ext uri="{FF2B5EF4-FFF2-40B4-BE49-F238E27FC236}">
                  <a16:creationId xmlns:a16="http://schemas.microsoft.com/office/drawing/2014/main" id="{3CA8F4F3-6275-ED44-8BB0-3552187481D5}"/>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12" name="Bild 2">
              <a:extLst>
                <a:ext uri="{FF2B5EF4-FFF2-40B4-BE49-F238E27FC236}">
                  <a16:creationId xmlns:a16="http://schemas.microsoft.com/office/drawing/2014/main" id="{9CDD8FD0-0EEC-FF4A-887F-3DDDEE806432}"/>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13" name="Bild 2">
              <a:extLst>
                <a:ext uri="{FF2B5EF4-FFF2-40B4-BE49-F238E27FC236}">
                  <a16:creationId xmlns:a16="http://schemas.microsoft.com/office/drawing/2014/main" id="{6CFB5C2E-2D79-B54B-B355-1FAC5B95A304}"/>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14" name="Bild 2">
              <a:extLst>
                <a:ext uri="{FF2B5EF4-FFF2-40B4-BE49-F238E27FC236}">
                  <a16:creationId xmlns:a16="http://schemas.microsoft.com/office/drawing/2014/main" id="{A94DC018-4855-8D4B-9A15-FEB331F2E3F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15" name="Bild 2">
              <a:extLst>
                <a:ext uri="{FF2B5EF4-FFF2-40B4-BE49-F238E27FC236}">
                  <a16:creationId xmlns:a16="http://schemas.microsoft.com/office/drawing/2014/main" id="{8C343B86-2555-6D48-AE8D-2ACDF160AD2F}"/>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sp>
        <p:nvSpPr>
          <p:cNvPr id="16" name="Text Placeholder 18">
            <a:extLst>
              <a:ext uri="{FF2B5EF4-FFF2-40B4-BE49-F238E27FC236}">
                <a16:creationId xmlns:a16="http://schemas.microsoft.com/office/drawing/2014/main" id="{24922639-C89C-B84A-AA5D-5F56DD1D1156}"/>
              </a:ext>
            </a:extLst>
          </p:cNvPr>
          <p:cNvSpPr>
            <a:spLocks noGrp="1"/>
          </p:cNvSpPr>
          <p:nvPr>
            <p:ph type="body" sz="quarter" idx="14" hasCustomPrompt="1"/>
          </p:nvPr>
        </p:nvSpPr>
        <p:spPr>
          <a:xfrm>
            <a:off x="576000" y="1845591"/>
            <a:ext cx="5665788" cy="1903912"/>
          </a:xfrm>
          <a:prstGeom prst="rect">
            <a:avLst/>
          </a:prstGeom>
        </p:spPr>
        <p:txBody>
          <a:bodyPr anchor="b">
            <a:noAutofit/>
          </a:bodyPr>
          <a:lstStyle>
            <a:lvl1pPr marL="0" indent="0">
              <a:lnSpc>
                <a:spcPct val="85000"/>
              </a:lnSpc>
              <a:spcBef>
                <a:spcPts val="0"/>
              </a:spcBef>
              <a:buNone/>
              <a:defRPr sz="4200" spc="40" baseline="0">
                <a:solidFill>
                  <a:schemeClr val="accent1"/>
                </a:solidFill>
              </a:defRPr>
            </a:lvl1pPr>
          </a:lstStyle>
          <a:p>
            <a:pPr lvl="0"/>
            <a:r>
              <a:rPr lang="en-US" noProof="0"/>
              <a:t>Click to add a headline </a:t>
            </a:r>
            <a:br>
              <a:rPr lang="en-US" noProof="0"/>
            </a:br>
            <a:r>
              <a:rPr lang="en-US" noProof="0"/>
              <a:t>of maximum two lines</a:t>
            </a:r>
          </a:p>
        </p:txBody>
      </p:sp>
      <p:sp>
        <p:nvSpPr>
          <p:cNvPr id="17" name="Text Placeholder 18">
            <a:extLst>
              <a:ext uri="{FF2B5EF4-FFF2-40B4-BE49-F238E27FC236}">
                <a16:creationId xmlns:a16="http://schemas.microsoft.com/office/drawing/2014/main" id="{13062C08-0B1B-AD44-AD72-AA0948D72B37}"/>
              </a:ext>
            </a:extLst>
          </p:cNvPr>
          <p:cNvSpPr>
            <a:spLocks noGrp="1"/>
          </p:cNvSpPr>
          <p:nvPr>
            <p:ph type="body" sz="quarter" idx="15" hasCustomPrompt="1"/>
          </p:nvPr>
        </p:nvSpPr>
        <p:spPr>
          <a:xfrm>
            <a:off x="576000" y="3915585"/>
            <a:ext cx="3773171" cy="646331"/>
          </a:xfrm>
          <a:prstGeom prst="rect">
            <a:avLst/>
          </a:prstGeom>
        </p:spPr>
        <p:txBody>
          <a:bodyPr anchor="t">
            <a:noAutofit/>
          </a:bodyPr>
          <a:lstStyle>
            <a:lvl1pPr marL="0" indent="0">
              <a:lnSpc>
                <a:spcPct val="100000"/>
              </a:lnSpc>
              <a:spcBef>
                <a:spcPts val="0"/>
              </a:spcBef>
              <a:buNone/>
              <a:defRPr sz="1400" spc="70" baseline="0">
                <a:solidFill>
                  <a:schemeClr val="accent1"/>
                </a:solidFill>
              </a:defRPr>
            </a:lvl1pPr>
          </a:lstStyle>
          <a:p>
            <a:pPr lvl="0"/>
            <a:r>
              <a:rPr lang="en-US" noProof="0"/>
              <a:t>Click to add name </a:t>
            </a:r>
            <a:br>
              <a:rPr lang="en-US" noProof="0"/>
            </a:br>
            <a:r>
              <a:rPr lang="en-US" noProof="0"/>
              <a:t>Title, Business Unit</a:t>
            </a:r>
          </a:p>
          <a:p>
            <a:pPr lvl="0"/>
            <a:r>
              <a:rPr lang="en-US" noProof="0"/>
              <a:t>And Date</a:t>
            </a:r>
          </a:p>
        </p:txBody>
      </p:sp>
      <p:sp>
        <p:nvSpPr>
          <p:cNvPr id="18" name="Platshållare för datum 3">
            <a:extLst>
              <a:ext uri="{FF2B5EF4-FFF2-40B4-BE49-F238E27FC236}">
                <a16:creationId xmlns:a16="http://schemas.microsoft.com/office/drawing/2014/main" id="{24313DCE-7C7B-BE47-B236-12335E1BB94B}"/>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noProof="0"/>
              <a:t>2/02/2022</a:t>
            </a:r>
            <a:endParaRPr lang="en-US" noProof="0"/>
          </a:p>
        </p:txBody>
      </p:sp>
      <p:sp>
        <p:nvSpPr>
          <p:cNvPr id="19" name="Platshållare för sidfot 4">
            <a:extLst>
              <a:ext uri="{FF2B5EF4-FFF2-40B4-BE49-F238E27FC236}">
                <a16:creationId xmlns:a16="http://schemas.microsoft.com/office/drawing/2014/main" id="{C8598061-D3AB-104D-BCB1-F1F63C9D15AC}"/>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en-US" noProof="0"/>
              <a:t>Go to header/footer to change text </a:t>
            </a:r>
          </a:p>
        </p:txBody>
      </p:sp>
      <p:sp>
        <p:nvSpPr>
          <p:cNvPr id="20" name="Platshållare för bildnummer 5">
            <a:extLst>
              <a:ext uri="{FF2B5EF4-FFF2-40B4-BE49-F238E27FC236}">
                <a16:creationId xmlns:a16="http://schemas.microsoft.com/office/drawing/2014/main" id="{AA379A6C-78A7-5146-80E3-D2B5A4DC31CD}"/>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spTree>
    <p:extLst>
      <p:ext uri="{BB962C8B-B14F-4D97-AF65-F5344CB8AC3E}">
        <p14:creationId xmlns:p14="http://schemas.microsoft.com/office/powerpoint/2010/main" val="33678391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 Agenda Two Columns">
    <p:bg>
      <p:bgRef idx="1001">
        <a:schemeClr val="bg1"/>
      </p:bgRef>
    </p:bg>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F1C700C8-E7B5-C246-BF0A-50734999BFF2}"/>
              </a:ext>
            </a:extLst>
          </p:cNvPr>
          <p:cNvSpPr>
            <a:spLocks noGrp="1"/>
          </p:cNvSpPr>
          <p:nvPr>
            <p:ph type="pic" sz="quarter" idx="18" hasCustomPrompt="1"/>
          </p:nvPr>
        </p:nvSpPr>
        <p:spPr>
          <a:xfrm>
            <a:off x="8128000" y="0"/>
            <a:ext cx="4062410"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US" noProof="0"/>
              <a:t>Click on the icon to add an image</a:t>
            </a:r>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0"/>
            <a:ext cx="7253550" cy="421200"/>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US" noProof="0"/>
              <a:t>Click for a short headline </a:t>
            </a:r>
          </a:p>
        </p:txBody>
      </p:sp>
      <p:sp>
        <p:nvSpPr>
          <p:cNvPr id="9" name="Text Placeholder 8">
            <a:extLst>
              <a:ext uri="{FF2B5EF4-FFF2-40B4-BE49-F238E27FC236}">
                <a16:creationId xmlns:a16="http://schemas.microsoft.com/office/drawing/2014/main" id="{A02FE398-BCDE-144D-BB12-B6AB8C96E842}"/>
              </a:ext>
            </a:extLst>
          </p:cNvPr>
          <p:cNvSpPr>
            <a:spLocks noGrp="1"/>
          </p:cNvSpPr>
          <p:nvPr>
            <p:ph type="body" sz="quarter" idx="15" hasCustomPrompt="1"/>
          </p:nvPr>
        </p:nvSpPr>
        <p:spPr>
          <a:xfrm>
            <a:off x="576262" y="1746000"/>
            <a:ext cx="7253287" cy="4391999"/>
          </a:xfrm>
        </p:spPr>
        <p:txBody>
          <a:bodyPr numCol="2" spcCol="288000"/>
          <a:lstStyle>
            <a:lvl1pPr marL="342000" indent="-342000">
              <a:lnSpc>
                <a:spcPct val="100000"/>
              </a:lnSpc>
              <a:spcBef>
                <a:spcPts val="0"/>
              </a:spcBef>
              <a:spcAft>
                <a:spcPts val="1000"/>
              </a:spcAft>
              <a:buFont typeface="+mj-lt"/>
              <a:buAutoNum type="arabicPeriod"/>
              <a:defRPr sz="1800" spc="40" baseline="0">
                <a:solidFill>
                  <a:schemeClr val="tx2"/>
                </a:solidFill>
              </a:defRPr>
            </a:lvl1pPr>
            <a:lvl2pPr marL="342000" indent="-342000">
              <a:lnSpc>
                <a:spcPct val="100000"/>
              </a:lnSpc>
              <a:spcAft>
                <a:spcPts val="1000"/>
              </a:spcAft>
              <a:tabLst/>
              <a:defRPr sz="1800" spc="40" baseline="0">
                <a:solidFill>
                  <a:schemeClr val="tx1"/>
                </a:solidFill>
              </a:defRPr>
            </a:lvl2pPr>
            <a:lvl3pPr>
              <a:lnSpc>
                <a:spcPct val="100000"/>
              </a:lnSpc>
              <a:defRPr sz="1400" spc="40" baseline="0">
                <a:solidFill>
                  <a:schemeClr val="tx1"/>
                </a:solidFill>
              </a:defRPr>
            </a:lvl3pPr>
            <a:lvl4pPr>
              <a:lnSpc>
                <a:spcPct val="100000"/>
              </a:lnSpc>
              <a:defRPr sz="1200" spc="40" baseline="0">
                <a:solidFill>
                  <a:schemeClr val="tx1"/>
                </a:solidFill>
              </a:defRPr>
            </a:lvl4pPr>
            <a:lvl5pPr>
              <a:lnSpc>
                <a:spcPct val="100000"/>
              </a:lnSpc>
              <a:defRPr sz="1100" spc="40" baseline="0">
                <a:solidFill>
                  <a:schemeClr val="tx1"/>
                </a:solidFill>
              </a:defRPr>
            </a:lvl5pPr>
          </a:lstStyle>
          <a:p>
            <a:pPr lvl="0"/>
            <a:r>
              <a:rPr lang="en-US" noProof="0"/>
              <a:t>Click for agenda</a:t>
            </a:r>
          </a:p>
        </p:txBody>
      </p:sp>
      <p:grpSp>
        <p:nvGrpSpPr>
          <p:cNvPr id="22" name="Grupp 32">
            <a:extLst>
              <a:ext uri="{FF2B5EF4-FFF2-40B4-BE49-F238E27FC236}">
                <a16:creationId xmlns:a16="http://schemas.microsoft.com/office/drawing/2014/main" id="{C530D02F-41BB-2342-8817-E7BBC1EE526F}"/>
              </a:ext>
            </a:extLst>
          </p:cNvPr>
          <p:cNvGrpSpPr/>
          <p:nvPr userDrawn="1"/>
        </p:nvGrpSpPr>
        <p:grpSpPr>
          <a:xfrm>
            <a:off x="576140" y="6451484"/>
            <a:ext cx="615478" cy="91194"/>
            <a:chOff x="576140" y="6451484"/>
            <a:chExt cx="615478" cy="91194"/>
          </a:xfrm>
          <a:solidFill>
            <a:schemeClr val="tx2"/>
          </a:solidFill>
        </p:grpSpPr>
        <p:sp>
          <p:nvSpPr>
            <p:cNvPr id="23" name="Bild 2">
              <a:extLst>
                <a:ext uri="{FF2B5EF4-FFF2-40B4-BE49-F238E27FC236}">
                  <a16:creationId xmlns:a16="http://schemas.microsoft.com/office/drawing/2014/main" id="{85A084C9-2542-8848-9DB5-5D86D692D297}"/>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24" name="Bild 2">
              <a:extLst>
                <a:ext uri="{FF2B5EF4-FFF2-40B4-BE49-F238E27FC236}">
                  <a16:creationId xmlns:a16="http://schemas.microsoft.com/office/drawing/2014/main" id="{2BA0AFD0-9020-B146-9C91-DE2B2751DBBC}"/>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5" name="Bild 2">
              <a:extLst>
                <a:ext uri="{FF2B5EF4-FFF2-40B4-BE49-F238E27FC236}">
                  <a16:creationId xmlns:a16="http://schemas.microsoft.com/office/drawing/2014/main" id="{F99A1589-2BCF-A445-9FED-09E2BBBF016D}"/>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6" name="Bild 2">
              <a:extLst>
                <a:ext uri="{FF2B5EF4-FFF2-40B4-BE49-F238E27FC236}">
                  <a16:creationId xmlns:a16="http://schemas.microsoft.com/office/drawing/2014/main" id="{756FE558-AE20-A14D-A4E5-DE74496F9A25}"/>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7" name="Bild 2">
              <a:extLst>
                <a:ext uri="{FF2B5EF4-FFF2-40B4-BE49-F238E27FC236}">
                  <a16:creationId xmlns:a16="http://schemas.microsoft.com/office/drawing/2014/main" id="{EF190895-7218-EF44-85C0-DEA8162E54FE}"/>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28" name="Bild 2">
              <a:extLst>
                <a:ext uri="{FF2B5EF4-FFF2-40B4-BE49-F238E27FC236}">
                  <a16:creationId xmlns:a16="http://schemas.microsoft.com/office/drawing/2014/main" id="{75B0F7AD-B7A4-AD46-94AB-05D26F86F5B5}"/>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9" name="Bild 2">
              <a:extLst>
                <a:ext uri="{FF2B5EF4-FFF2-40B4-BE49-F238E27FC236}">
                  <a16:creationId xmlns:a16="http://schemas.microsoft.com/office/drawing/2014/main" id="{24162085-50AF-7D4F-B851-EB1B84146BC8}"/>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sp>
        <p:nvSpPr>
          <p:cNvPr id="16" name="Platshållare för datum 3">
            <a:extLst>
              <a:ext uri="{FF2B5EF4-FFF2-40B4-BE49-F238E27FC236}">
                <a16:creationId xmlns:a16="http://schemas.microsoft.com/office/drawing/2014/main" id="{0A36DDC0-4DD5-0A44-B6D5-92B3B9F84962}"/>
              </a:ext>
            </a:extLst>
          </p:cNvPr>
          <p:cNvSpPr>
            <a:spLocks noGrp="1"/>
          </p:cNvSpPr>
          <p:nvPr>
            <p:ph type="dt" sz="half" idx="2"/>
          </p:nvPr>
        </p:nvSpPr>
        <p:spPr>
          <a:xfrm>
            <a:off x="2185246" y="6454800"/>
            <a:ext cx="1878120" cy="112593"/>
          </a:xfrm>
          <a:prstGeom prst="rect">
            <a:avLst/>
          </a:prstGeom>
        </p:spPr>
        <p:txBody>
          <a:bodyPr vert="horz" lIns="0" tIns="0" rIns="0" bIns="0" rtlCol="0" anchor="ctr"/>
          <a:lstStyle>
            <a:lvl1pPr algn="l">
              <a:defRPr sz="800">
                <a:solidFill>
                  <a:schemeClr val="tx2"/>
                </a:solidFill>
              </a:defRPr>
            </a:lvl1pPr>
          </a:lstStyle>
          <a:p>
            <a:r>
              <a:rPr lang="nb-NO" noProof="0"/>
              <a:t>2/02/2022</a:t>
            </a:r>
            <a:endParaRPr lang="en-US" noProof="0"/>
          </a:p>
        </p:txBody>
      </p:sp>
      <p:sp>
        <p:nvSpPr>
          <p:cNvPr id="17" name="Platshållare för sidfot 4">
            <a:extLst>
              <a:ext uri="{FF2B5EF4-FFF2-40B4-BE49-F238E27FC236}">
                <a16:creationId xmlns:a16="http://schemas.microsoft.com/office/drawing/2014/main" id="{B98CC20A-8C0B-9A49-BFBE-8D1DF1DBCE33}"/>
              </a:ext>
            </a:extLst>
          </p:cNvPr>
          <p:cNvSpPr>
            <a:spLocks noGrp="1"/>
          </p:cNvSpPr>
          <p:nvPr>
            <p:ph type="ftr" sz="quarter" idx="3"/>
          </p:nvPr>
        </p:nvSpPr>
        <p:spPr>
          <a:xfrm>
            <a:off x="4359276" y="6454800"/>
            <a:ext cx="3470274" cy="112593"/>
          </a:xfrm>
          <a:prstGeom prst="rect">
            <a:avLst/>
          </a:prstGeom>
        </p:spPr>
        <p:txBody>
          <a:bodyPr vert="horz" lIns="0" tIns="0" rIns="0" bIns="0" rtlCol="0" anchor="ctr"/>
          <a:lstStyle>
            <a:lvl1pPr algn="l">
              <a:defRPr sz="800">
                <a:solidFill>
                  <a:schemeClr val="tx2"/>
                </a:solidFill>
              </a:defRPr>
            </a:lvl1pPr>
          </a:lstStyle>
          <a:p>
            <a:r>
              <a:rPr lang="en-US" noProof="0"/>
              <a:t>Go to header/footer to change text </a:t>
            </a:r>
          </a:p>
        </p:txBody>
      </p:sp>
      <p:sp>
        <p:nvSpPr>
          <p:cNvPr id="18" name="Platshållare för bildnummer 5">
            <a:extLst>
              <a:ext uri="{FF2B5EF4-FFF2-40B4-BE49-F238E27FC236}">
                <a16:creationId xmlns:a16="http://schemas.microsoft.com/office/drawing/2014/main" id="{5723D486-E6CF-2743-8E0E-97E3E34AA763}"/>
              </a:ext>
            </a:extLst>
          </p:cNvPr>
          <p:cNvSpPr>
            <a:spLocks noGrp="1"/>
          </p:cNvSpPr>
          <p:nvPr>
            <p:ph type="sldNum" sz="quarter" idx="4"/>
          </p:nvPr>
        </p:nvSpPr>
        <p:spPr>
          <a:xfrm>
            <a:off x="10013315" y="6454800"/>
            <a:ext cx="1590676" cy="112593"/>
          </a:xfrm>
          <a:prstGeom prst="rect">
            <a:avLst/>
          </a:prstGeom>
        </p:spPr>
        <p:txBody>
          <a:bodyPr vert="horz" lIns="0" tIns="0" rIns="0" bIns="0" rtlCol="0" anchor="ctr"/>
          <a:lstStyle>
            <a:lvl1pPr algn="r">
              <a:defRPr sz="800">
                <a:solidFill>
                  <a:schemeClr val="tx2"/>
                </a:solidFill>
              </a:defRPr>
            </a:lvl1pPr>
          </a:lstStyle>
          <a:p>
            <a:fld id="{EF8DBD5B-30F9-4F9C-AE39-E065C1AC514D}" type="slidenum">
              <a:rPr lang="en-US" noProof="0" smtClean="0"/>
              <a:pPr/>
              <a:t>‹#›</a:t>
            </a:fld>
            <a:endParaRPr lang="en-US" noProof="0"/>
          </a:p>
        </p:txBody>
      </p:sp>
      <p:sp>
        <p:nvSpPr>
          <p:cNvPr id="21" name="Text Placeholder 4">
            <a:extLst>
              <a:ext uri="{FF2B5EF4-FFF2-40B4-BE49-F238E27FC236}">
                <a16:creationId xmlns:a16="http://schemas.microsoft.com/office/drawing/2014/main" id="{F5F647EA-519F-A64D-849A-BA46FEFF2C70}"/>
              </a:ext>
            </a:extLst>
          </p:cNvPr>
          <p:cNvSpPr>
            <a:spLocks noGrp="1"/>
          </p:cNvSpPr>
          <p:nvPr>
            <p:ph type="body" sz="quarter" idx="16" hasCustomPrompt="1"/>
          </p:nvPr>
        </p:nvSpPr>
        <p:spPr>
          <a:xfrm rot="5400000">
            <a:off x="10901730" y="803644"/>
            <a:ext cx="2093913" cy="486626"/>
          </a:xfrm>
        </p:spPr>
        <p:txBody>
          <a:bodyPr lIns="180000" tIns="180000" rIns="0" bIns="180000" anchor="ctr">
            <a:spAutoFit/>
          </a:bodyPr>
          <a:lstStyle>
            <a:lvl1pPr marL="6350" indent="0" algn="l">
              <a:buNone/>
              <a:defRPr sz="800">
                <a:solidFill>
                  <a:schemeClr val="bg1"/>
                </a:solidFill>
              </a:defRPr>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1042211400"/>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Text One Column">
    <p:bg>
      <p:bgRef idx="1001">
        <a:schemeClr val="bg1"/>
      </p:bgRef>
    </p:bg>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11039738" cy="860400"/>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US" noProof="0"/>
              <a:t>Click to add a headline of maximum two lines</a:t>
            </a:r>
          </a:p>
          <a:p>
            <a:pPr lvl="0"/>
            <a:endParaRPr lang="en-US" noProof="0"/>
          </a:p>
        </p:txBody>
      </p:sp>
      <p:grpSp>
        <p:nvGrpSpPr>
          <p:cNvPr id="31" name="Grupp 32">
            <a:extLst>
              <a:ext uri="{FF2B5EF4-FFF2-40B4-BE49-F238E27FC236}">
                <a16:creationId xmlns:a16="http://schemas.microsoft.com/office/drawing/2014/main" id="{45823251-0A92-F943-96AC-12DF30AF4CA3}"/>
              </a:ext>
            </a:extLst>
          </p:cNvPr>
          <p:cNvGrpSpPr/>
          <p:nvPr userDrawn="1"/>
        </p:nvGrpSpPr>
        <p:grpSpPr>
          <a:xfrm>
            <a:off x="576140" y="6451484"/>
            <a:ext cx="615478" cy="91194"/>
            <a:chOff x="576140" y="6451484"/>
            <a:chExt cx="615478" cy="91194"/>
          </a:xfrm>
          <a:solidFill>
            <a:schemeClr val="tx2"/>
          </a:solidFill>
        </p:grpSpPr>
        <p:sp>
          <p:nvSpPr>
            <p:cNvPr id="32" name="Bild 2">
              <a:extLst>
                <a:ext uri="{FF2B5EF4-FFF2-40B4-BE49-F238E27FC236}">
                  <a16:creationId xmlns:a16="http://schemas.microsoft.com/office/drawing/2014/main" id="{74762D86-6151-C443-84B7-A8309855863A}"/>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33" name="Bild 2">
              <a:extLst>
                <a:ext uri="{FF2B5EF4-FFF2-40B4-BE49-F238E27FC236}">
                  <a16:creationId xmlns:a16="http://schemas.microsoft.com/office/drawing/2014/main" id="{4BB7FB38-2672-3848-87FA-36EC29BDA202}"/>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34" name="Bild 2">
              <a:extLst>
                <a:ext uri="{FF2B5EF4-FFF2-40B4-BE49-F238E27FC236}">
                  <a16:creationId xmlns:a16="http://schemas.microsoft.com/office/drawing/2014/main" id="{8CCCB167-B621-E246-BA5E-9D378AEC7010}"/>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35" name="Bild 2">
              <a:extLst>
                <a:ext uri="{FF2B5EF4-FFF2-40B4-BE49-F238E27FC236}">
                  <a16:creationId xmlns:a16="http://schemas.microsoft.com/office/drawing/2014/main" id="{148DCF08-5B2F-BD4B-B128-2CD85227BFA4}"/>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36" name="Bild 2">
              <a:extLst>
                <a:ext uri="{FF2B5EF4-FFF2-40B4-BE49-F238E27FC236}">
                  <a16:creationId xmlns:a16="http://schemas.microsoft.com/office/drawing/2014/main" id="{5239769A-D8A1-E94D-8088-5E6F344F6FF7}"/>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37" name="Bild 2">
              <a:extLst>
                <a:ext uri="{FF2B5EF4-FFF2-40B4-BE49-F238E27FC236}">
                  <a16:creationId xmlns:a16="http://schemas.microsoft.com/office/drawing/2014/main" id="{21F33749-C7D4-BB47-8F30-DE2A281D3A90}"/>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38" name="Bild 2">
              <a:extLst>
                <a:ext uri="{FF2B5EF4-FFF2-40B4-BE49-F238E27FC236}">
                  <a16:creationId xmlns:a16="http://schemas.microsoft.com/office/drawing/2014/main" id="{47D910AE-98DC-D74F-8049-5CAC6FA0AF92}"/>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sp>
        <p:nvSpPr>
          <p:cNvPr id="3" name="Platshållare för text 2">
            <a:extLst>
              <a:ext uri="{FF2B5EF4-FFF2-40B4-BE49-F238E27FC236}">
                <a16:creationId xmlns:a16="http://schemas.microsoft.com/office/drawing/2014/main" id="{A1D46F6E-F6BB-EC4F-8188-19A644D6F0A1}"/>
              </a:ext>
            </a:extLst>
          </p:cNvPr>
          <p:cNvSpPr>
            <a:spLocks noGrp="1"/>
          </p:cNvSpPr>
          <p:nvPr>
            <p:ph type="body" sz="quarter" idx="20" hasCustomPrompt="1"/>
          </p:nvPr>
        </p:nvSpPr>
        <p:spPr>
          <a:xfrm>
            <a:off x="576000" y="2098800"/>
            <a:ext cx="11039738" cy="403066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add body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Platshållare för datum 3">
            <a:extLst>
              <a:ext uri="{FF2B5EF4-FFF2-40B4-BE49-F238E27FC236}">
                <a16:creationId xmlns:a16="http://schemas.microsoft.com/office/drawing/2014/main" id="{A45FAC72-E06A-5541-AD19-EF81616DFFF7}"/>
              </a:ext>
            </a:extLst>
          </p:cNvPr>
          <p:cNvSpPr>
            <a:spLocks noGrp="1"/>
          </p:cNvSpPr>
          <p:nvPr>
            <p:ph type="dt" sz="half" idx="2"/>
          </p:nvPr>
        </p:nvSpPr>
        <p:spPr>
          <a:xfrm>
            <a:off x="2185246" y="6454800"/>
            <a:ext cx="1878120" cy="112593"/>
          </a:xfrm>
          <a:prstGeom prst="rect">
            <a:avLst/>
          </a:prstGeom>
        </p:spPr>
        <p:txBody>
          <a:bodyPr vert="horz" lIns="0" tIns="0" rIns="0" bIns="0" rtlCol="0" anchor="ctr"/>
          <a:lstStyle>
            <a:lvl1pPr algn="l">
              <a:defRPr sz="800">
                <a:solidFill>
                  <a:schemeClr val="tx2"/>
                </a:solidFill>
              </a:defRPr>
            </a:lvl1pPr>
          </a:lstStyle>
          <a:p>
            <a:r>
              <a:rPr lang="nb-NO"/>
              <a:t>2/02/2022</a:t>
            </a:r>
            <a:endParaRPr lang="en-US"/>
          </a:p>
        </p:txBody>
      </p:sp>
      <p:sp>
        <p:nvSpPr>
          <p:cNvPr id="16" name="Platshållare för sidfot 4">
            <a:extLst>
              <a:ext uri="{FF2B5EF4-FFF2-40B4-BE49-F238E27FC236}">
                <a16:creationId xmlns:a16="http://schemas.microsoft.com/office/drawing/2014/main" id="{C43616C8-90A0-E241-84F4-2A5626921525}"/>
              </a:ext>
            </a:extLst>
          </p:cNvPr>
          <p:cNvSpPr>
            <a:spLocks noGrp="1"/>
          </p:cNvSpPr>
          <p:nvPr>
            <p:ph type="ftr" sz="quarter" idx="3"/>
          </p:nvPr>
        </p:nvSpPr>
        <p:spPr>
          <a:xfrm>
            <a:off x="4359276" y="6454800"/>
            <a:ext cx="3470274" cy="112593"/>
          </a:xfrm>
          <a:prstGeom prst="rect">
            <a:avLst/>
          </a:prstGeom>
        </p:spPr>
        <p:txBody>
          <a:bodyPr vert="horz" lIns="0" tIns="0" rIns="0" bIns="0" rtlCol="0" anchor="ctr"/>
          <a:lstStyle>
            <a:lvl1pPr algn="l">
              <a:defRPr sz="800">
                <a:solidFill>
                  <a:schemeClr val="tx2"/>
                </a:solidFill>
              </a:defRPr>
            </a:lvl1pPr>
          </a:lstStyle>
          <a:p>
            <a:r>
              <a:rPr lang="en-US"/>
              <a:t>Go to header/footer to change text </a:t>
            </a:r>
          </a:p>
        </p:txBody>
      </p:sp>
      <p:sp>
        <p:nvSpPr>
          <p:cNvPr id="17" name="Platshållare för bildnummer 5">
            <a:extLst>
              <a:ext uri="{FF2B5EF4-FFF2-40B4-BE49-F238E27FC236}">
                <a16:creationId xmlns:a16="http://schemas.microsoft.com/office/drawing/2014/main" id="{A4138EC0-2D04-8B4F-99CA-F996696CEF7F}"/>
              </a:ext>
            </a:extLst>
          </p:cNvPr>
          <p:cNvSpPr>
            <a:spLocks noGrp="1"/>
          </p:cNvSpPr>
          <p:nvPr>
            <p:ph type="sldNum" sz="quarter" idx="4"/>
          </p:nvPr>
        </p:nvSpPr>
        <p:spPr>
          <a:xfrm>
            <a:off x="10013315" y="6454800"/>
            <a:ext cx="1590676" cy="112593"/>
          </a:xfrm>
          <a:prstGeom prst="rect">
            <a:avLst/>
          </a:prstGeom>
        </p:spPr>
        <p:txBody>
          <a:bodyPr vert="horz" lIns="0" tIns="0" rIns="0" bIns="0" rtlCol="0" anchor="ctr"/>
          <a:lstStyle>
            <a:lvl1pPr algn="r">
              <a:defRPr sz="800">
                <a:solidFill>
                  <a:schemeClr val="tx2"/>
                </a:solidFill>
              </a:defRPr>
            </a:lvl1pPr>
          </a:lstStyle>
          <a:p>
            <a:fld id="{EF8DBD5B-30F9-4F9C-AE39-E065C1AC514D}" type="slidenum">
              <a:rPr lang="en-US" smtClean="0"/>
              <a:pPr/>
              <a:t>‹#›</a:t>
            </a:fld>
            <a:endParaRPr lang="en-US"/>
          </a:p>
        </p:txBody>
      </p:sp>
    </p:spTree>
    <p:extLst>
      <p:ext uri="{BB962C8B-B14F-4D97-AF65-F5344CB8AC3E}">
        <p14:creationId xmlns:p14="http://schemas.microsoft.com/office/powerpoint/2010/main" val="2570009642"/>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 Text Two Flowing Columns">
    <p:bg>
      <p:bgRef idx="1001">
        <a:schemeClr val="bg1"/>
      </p:bgRef>
    </p:bg>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11039738" cy="860400"/>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US" noProof="0"/>
              <a:t>Click to add a headline of maximum two lines</a:t>
            </a:r>
          </a:p>
          <a:p>
            <a:pPr lvl="0"/>
            <a:endParaRPr lang="en-US" noProof="0"/>
          </a:p>
        </p:txBody>
      </p:sp>
      <p:grpSp>
        <p:nvGrpSpPr>
          <p:cNvPr id="23" name="Grupp 32">
            <a:extLst>
              <a:ext uri="{FF2B5EF4-FFF2-40B4-BE49-F238E27FC236}">
                <a16:creationId xmlns:a16="http://schemas.microsoft.com/office/drawing/2014/main" id="{8B03C48B-F907-BE43-A494-AFCA1EC37F3F}"/>
              </a:ext>
            </a:extLst>
          </p:cNvPr>
          <p:cNvGrpSpPr/>
          <p:nvPr userDrawn="1"/>
        </p:nvGrpSpPr>
        <p:grpSpPr>
          <a:xfrm>
            <a:off x="576140" y="6451484"/>
            <a:ext cx="615478" cy="91194"/>
            <a:chOff x="576140" y="6451484"/>
            <a:chExt cx="615478" cy="91194"/>
          </a:xfrm>
          <a:solidFill>
            <a:schemeClr val="tx2"/>
          </a:solidFill>
        </p:grpSpPr>
        <p:sp>
          <p:nvSpPr>
            <p:cNvPr id="24" name="Bild 2">
              <a:extLst>
                <a:ext uri="{FF2B5EF4-FFF2-40B4-BE49-F238E27FC236}">
                  <a16:creationId xmlns:a16="http://schemas.microsoft.com/office/drawing/2014/main" id="{539AD44F-4AF2-FF4F-9D06-17E1A4C28BBE}"/>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25" name="Bild 2">
              <a:extLst>
                <a:ext uri="{FF2B5EF4-FFF2-40B4-BE49-F238E27FC236}">
                  <a16:creationId xmlns:a16="http://schemas.microsoft.com/office/drawing/2014/main" id="{5BE09178-ECA8-844A-B048-00F09827D6AE}"/>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6" name="Bild 2">
              <a:extLst>
                <a:ext uri="{FF2B5EF4-FFF2-40B4-BE49-F238E27FC236}">
                  <a16:creationId xmlns:a16="http://schemas.microsoft.com/office/drawing/2014/main" id="{2869571E-38AE-8E44-A360-01C17E6F98BD}"/>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7" name="Bild 2">
              <a:extLst>
                <a:ext uri="{FF2B5EF4-FFF2-40B4-BE49-F238E27FC236}">
                  <a16:creationId xmlns:a16="http://schemas.microsoft.com/office/drawing/2014/main" id="{BA7F8BE0-BC77-6840-BE67-8B740867F3BD}"/>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8" name="Bild 2">
              <a:extLst>
                <a:ext uri="{FF2B5EF4-FFF2-40B4-BE49-F238E27FC236}">
                  <a16:creationId xmlns:a16="http://schemas.microsoft.com/office/drawing/2014/main" id="{244CF4A3-7B1A-3C41-94CF-1DA929D1D49B}"/>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29" name="Bild 2">
              <a:extLst>
                <a:ext uri="{FF2B5EF4-FFF2-40B4-BE49-F238E27FC236}">
                  <a16:creationId xmlns:a16="http://schemas.microsoft.com/office/drawing/2014/main" id="{9B4D778E-499D-4744-AC87-93ABFC8BAD18}"/>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30" name="Bild 2">
              <a:extLst>
                <a:ext uri="{FF2B5EF4-FFF2-40B4-BE49-F238E27FC236}">
                  <a16:creationId xmlns:a16="http://schemas.microsoft.com/office/drawing/2014/main" id="{15D52584-E231-3B47-A1E3-E875B68A82BF}"/>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sp>
        <p:nvSpPr>
          <p:cNvPr id="15" name="Platshållare för text 2">
            <a:extLst>
              <a:ext uri="{FF2B5EF4-FFF2-40B4-BE49-F238E27FC236}">
                <a16:creationId xmlns:a16="http://schemas.microsoft.com/office/drawing/2014/main" id="{F71CA44B-A516-DE48-8E00-49E05D1465C6}"/>
              </a:ext>
            </a:extLst>
          </p:cNvPr>
          <p:cNvSpPr>
            <a:spLocks noGrp="1"/>
          </p:cNvSpPr>
          <p:nvPr>
            <p:ph type="body" sz="quarter" idx="20" hasCustomPrompt="1"/>
          </p:nvPr>
        </p:nvSpPr>
        <p:spPr>
          <a:xfrm>
            <a:off x="576000" y="2098800"/>
            <a:ext cx="11039738" cy="4030663"/>
          </a:xfrm>
        </p:spPr>
        <p:txBody>
          <a:bodyPr numCol="2" spcCol="28800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add body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Platshållare för datum 3">
            <a:extLst>
              <a:ext uri="{FF2B5EF4-FFF2-40B4-BE49-F238E27FC236}">
                <a16:creationId xmlns:a16="http://schemas.microsoft.com/office/drawing/2014/main" id="{27DC427A-891F-B147-86E2-B23F6D534C91}"/>
              </a:ext>
            </a:extLst>
          </p:cNvPr>
          <p:cNvSpPr>
            <a:spLocks noGrp="1"/>
          </p:cNvSpPr>
          <p:nvPr>
            <p:ph type="dt" sz="half" idx="2"/>
          </p:nvPr>
        </p:nvSpPr>
        <p:spPr>
          <a:xfrm>
            <a:off x="2185246" y="6454800"/>
            <a:ext cx="1878120" cy="112593"/>
          </a:xfrm>
          <a:prstGeom prst="rect">
            <a:avLst/>
          </a:prstGeom>
        </p:spPr>
        <p:txBody>
          <a:bodyPr vert="horz" lIns="0" tIns="0" rIns="0" bIns="0" rtlCol="0" anchor="ctr"/>
          <a:lstStyle>
            <a:lvl1pPr algn="l">
              <a:defRPr sz="800">
                <a:solidFill>
                  <a:schemeClr val="tx2"/>
                </a:solidFill>
              </a:defRPr>
            </a:lvl1pPr>
          </a:lstStyle>
          <a:p>
            <a:r>
              <a:rPr lang="nb-NO"/>
              <a:t>2/02/2022</a:t>
            </a:r>
            <a:endParaRPr lang="en-US"/>
          </a:p>
        </p:txBody>
      </p:sp>
      <p:sp>
        <p:nvSpPr>
          <p:cNvPr id="17" name="Platshållare för sidfot 4">
            <a:extLst>
              <a:ext uri="{FF2B5EF4-FFF2-40B4-BE49-F238E27FC236}">
                <a16:creationId xmlns:a16="http://schemas.microsoft.com/office/drawing/2014/main" id="{BD08E183-7EEB-1A48-9454-562EA841C114}"/>
              </a:ext>
            </a:extLst>
          </p:cNvPr>
          <p:cNvSpPr>
            <a:spLocks noGrp="1"/>
          </p:cNvSpPr>
          <p:nvPr>
            <p:ph type="ftr" sz="quarter" idx="3"/>
          </p:nvPr>
        </p:nvSpPr>
        <p:spPr>
          <a:xfrm>
            <a:off x="4359276" y="6454800"/>
            <a:ext cx="3470274" cy="112593"/>
          </a:xfrm>
          <a:prstGeom prst="rect">
            <a:avLst/>
          </a:prstGeom>
        </p:spPr>
        <p:txBody>
          <a:bodyPr vert="horz" lIns="0" tIns="0" rIns="0" bIns="0" rtlCol="0" anchor="ctr"/>
          <a:lstStyle>
            <a:lvl1pPr algn="l">
              <a:defRPr sz="800">
                <a:solidFill>
                  <a:schemeClr val="tx2"/>
                </a:solidFill>
              </a:defRPr>
            </a:lvl1pPr>
          </a:lstStyle>
          <a:p>
            <a:r>
              <a:rPr lang="en-US"/>
              <a:t>Go to header/footer to change text </a:t>
            </a:r>
          </a:p>
        </p:txBody>
      </p:sp>
      <p:sp>
        <p:nvSpPr>
          <p:cNvPr id="18" name="Platshållare för bildnummer 5">
            <a:extLst>
              <a:ext uri="{FF2B5EF4-FFF2-40B4-BE49-F238E27FC236}">
                <a16:creationId xmlns:a16="http://schemas.microsoft.com/office/drawing/2014/main" id="{56AED5FD-1C48-544B-95C1-198A224E374A}"/>
              </a:ext>
            </a:extLst>
          </p:cNvPr>
          <p:cNvSpPr>
            <a:spLocks noGrp="1"/>
          </p:cNvSpPr>
          <p:nvPr>
            <p:ph type="sldNum" sz="quarter" idx="4"/>
          </p:nvPr>
        </p:nvSpPr>
        <p:spPr>
          <a:xfrm>
            <a:off x="10013315" y="6454800"/>
            <a:ext cx="1590676" cy="112593"/>
          </a:xfrm>
          <a:prstGeom prst="rect">
            <a:avLst/>
          </a:prstGeom>
        </p:spPr>
        <p:txBody>
          <a:bodyPr vert="horz" lIns="0" tIns="0" rIns="0" bIns="0" rtlCol="0" anchor="ctr"/>
          <a:lstStyle>
            <a:lvl1pPr algn="r">
              <a:defRPr sz="800">
                <a:solidFill>
                  <a:schemeClr val="tx2"/>
                </a:solidFill>
              </a:defRPr>
            </a:lvl1pPr>
          </a:lstStyle>
          <a:p>
            <a:fld id="{EF8DBD5B-30F9-4F9C-AE39-E065C1AC514D}" type="slidenum">
              <a:rPr lang="en-US" smtClean="0"/>
              <a:pPr/>
              <a:t>‹#›</a:t>
            </a:fld>
            <a:endParaRPr lang="en-US"/>
          </a:p>
        </p:txBody>
      </p:sp>
    </p:spTree>
    <p:extLst>
      <p:ext uri="{BB962C8B-B14F-4D97-AF65-F5344CB8AC3E}">
        <p14:creationId xmlns:p14="http://schemas.microsoft.com/office/powerpoint/2010/main" val="4083794808"/>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 Text Two Columns Headline">
    <p:bg>
      <p:bgRef idx="1001">
        <a:schemeClr val="bg1"/>
      </p:bgRef>
    </p:bg>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11039738" cy="860400"/>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US" noProof="0"/>
              <a:t>Click to add a headline of maximum two lines</a:t>
            </a:r>
          </a:p>
          <a:p>
            <a:pPr lvl="0"/>
            <a:endParaRPr lang="en-US" noProof="0"/>
          </a:p>
        </p:txBody>
      </p:sp>
      <p:sp>
        <p:nvSpPr>
          <p:cNvPr id="22" name="Text Placeholder 7">
            <a:extLst>
              <a:ext uri="{FF2B5EF4-FFF2-40B4-BE49-F238E27FC236}">
                <a16:creationId xmlns:a16="http://schemas.microsoft.com/office/drawing/2014/main" id="{C549C084-B31C-4141-B8C7-D02E39FDC08F}"/>
              </a:ext>
            </a:extLst>
          </p:cNvPr>
          <p:cNvSpPr>
            <a:spLocks noGrp="1"/>
          </p:cNvSpPr>
          <p:nvPr>
            <p:ph type="body" sz="quarter" idx="19" hasCustomPrompt="1"/>
          </p:nvPr>
        </p:nvSpPr>
        <p:spPr>
          <a:xfrm>
            <a:off x="576000" y="2098800"/>
            <a:ext cx="5377125" cy="278640"/>
          </a:xfrm>
        </p:spPr>
        <p:txBody>
          <a:bodyPr numCol="1"/>
          <a:lstStyle>
            <a:lvl1pPr marL="0" indent="0">
              <a:lnSpc>
                <a:spcPct val="100000"/>
              </a:lnSpc>
              <a:spcBef>
                <a:spcPts val="0"/>
              </a:spcBef>
              <a:spcAft>
                <a:spcPts val="1000"/>
              </a:spcAft>
              <a:buNone/>
              <a:defRPr sz="1600" b="1" spc="40" baseline="0">
                <a:solidFill>
                  <a:schemeClr val="tx2"/>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US" noProof="0"/>
              <a:t>Click to add a short headline</a:t>
            </a:r>
          </a:p>
        </p:txBody>
      </p:sp>
      <p:grpSp>
        <p:nvGrpSpPr>
          <p:cNvPr id="24" name="Grupp 32">
            <a:extLst>
              <a:ext uri="{FF2B5EF4-FFF2-40B4-BE49-F238E27FC236}">
                <a16:creationId xmlns:a16="http://schemas.microsoft.com/office/drawing/2014/main" id="{E164E836-38EC-A94B-94D6-4538F8D3068F}"/>
              </a:ext>
            </a:extLst>
          </p:cNvPr>
          <p:cNvGrpSpPr/>
          <p:nvPr userDrawn="1"/>
        </p:nvGrpSpPr>
        <p:grpSpPr>
          <a:xfrm>
            <a:off x="576140" y="6451484"/>
            <a:ext cx="615478" cy="91194"/>
            <a:chOff x="576140" y="6451484"/>
            <a:chExt cx="615478" cy="91194"/>
          </a:xfrm>
          <a:solidFill>
            <a:schemeClr val="tx2"/>
          </a:solidFill>
        </p:grpSpPr>
        <p:sp>
          <p:nvSpPr>
            <p:cNvPr id="25" name="Bild 2">
              <a:extLst>
                <a:ext uri="{FF2B5EF4-FFF2-40B4-BE49-F238E27FC236}">
                  <a16:creationId xmlns:a16="http://schemas.microsoft.com/office/drawing/2014/main" id="{B55DD83B-497E-394E-9FB9-A2CB2BF48C78}"/>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26" name="Bild 2">
              <a:extLst>
                <a:ext uri="{FF2B5EF4-FFF2-40B4-BE49-F238E27FC236}">
                  <a16:creationId xmlns:a16="http://schemas.microsoft.com/office/drawing/2014/main" id="{3170AB03-1838-104A-95E4-72BAFAA58DD1}"/>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7" name="Bild 2">
              <a:extLst>
                <a:ext uri="{FF2B5EF4-FFF2-40B4-BE49-F238E27FC236}">
                  <a16:creationId xmlns:a16="http://schemas.microsoft.com/office/drawing/2014/main" id="{B952FC06-D82A-CF4A-8968-E6B1A3553A58}"/>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8" name="Bild 2">
              <a:extLst>
                <a:ext uri="{FF2B5EF4-FFF2-40B4-BE49-F238E27FC236}">
                  <a16:creationId xmlns:a16="http://schemas.microsoft.com/office/drawing/2014/main" id="{57715913-E5D9-6C44-B00A-89C6D73C4B77}"/>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9" name="Bild 2">
              <a:extLst>
                <a:ext uri="{FF2B5EF4-FFF2-40B4-BE49-F238E27FC236}">
                  <a16:creationId xmlns:a16="http://schemas.microsoft.com/office/drawing/2014/main" id="{6650016E-D5DD-D240-AF61-A7B094FFF0C7}"/>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30" name="Bild 2">
              <a:extLst>
                <a:ext uri="{FF2B5EF4-FFF2-40B4-BE49-F238E27FC236}">
                  <a16:creationId xmlns:a16="http://schemas.microsoft.com/office/drawing/2014/main" id="{315C4DD5-E3CD-3F4C-9343-87C793A284D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31" name="Bild 2">
              <a:extLst>
                <a:ext uri="{FF2B5EF4-FFF2-40B4-BE49-F238E27FC236}">
                  <a16:creationId xmlns:a16="http://schemas.microsoft.com/office/drawing/2014/main" id="{016017F4-CF5B-3345-9010-EBD073B07768}"/>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sp>
        <p:nvSpPr>
          <p:cNvPr id="16" name="Platshållare för text 2">
            <a:extLst>
              <a:ext uri="{FF2B5EF4-FFF2-40B4-BE49-F238E27FC236}">
                <a16:creationId xmlns:a16="http://schemas.microsoft.com/office/drawing/2014/main" id="{ECEA6B9D-FCD9-264F-B149-52BDAA51427B}"/>
              </a:ext>
            </a:extLst>
          </p:cNvPr>
          <p:cNvSpPr>
            <a:spLocks noGrp="1"/>
          </p:cNvSpPr>
          <p:nvPr>
            <p:ph type="body" sz="quarter" idx="21" hasCustomPrompt="1"/>
          </p:nvPr>
        </p:nvSpPr>
        <p:spPr>
          <a:xfrm>
            <a:off x="576000" y="2464310"/>
            <a:ext cx="5377125" cy="3665028"/>
          </a:xfrm>
        </p:spPr>
        <p:txBody>
          <a:bodyPr numCol="1" spcCol="28800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add body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Text Placeholder 7">
            <a:extLst>
              <a:ext uri="{FF2B5EF4-FFF2-40B4-BE49-F238E27FC236}">
                <a16:creationId xmlns:a16="http://schemas.microsoft.com/office/drawing/2014/main" id="{F6C12987-225B-0E47-8F8B-19D28C763DEE}"/>
              </a:ext>
            </a:extLst>
          </p:cNvPr>
          <p:cNvSpPr>
            <a:spLocks noGrp="1"/>
          </p:cNvSpPr>
          <p:nvPr>
            <p:ph type="body" sz="quarter" idx="22" hasCustomPrompt="1"/>
          </p:nvPr>
        </p:nvSpPr>
        <p:spPr>
          <a:xfrm>
            <a:off x="6253234" y="2098800"/>
            <a:ext cx="5377125" cy="278640"/>
          </a:xfrm>
        </p:spPr>
        <p:txBody>
          <a:bodyPr numCol="1"/>
          <a:lstStyle>
            <a:lvl1pPr marL="0" indent="0">
              <a:lnSpc>
                <a:spcPct val="100000"/>
              </a:lnSpc>
              <a:spcBef>
                <a:spcPts val="0"/>
              </a:spcBef>
              <a:spcAft>
                <a:spcPts val="1000"/>
              </a:spcAft>
              <a:buNone/>
              <a:defRPr sz="1600" b="1" spc="40" baseline="0">
                <a:solidFill>
                  <a:schemeClr val="tx2"/>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US" noProof="0"/>
              <a:t>Click to add a short headline</a:t>
            </a:r>
          </a:p>
        </p:txBody>
      </p:sp>
      <p:sp>
        <p:nvSpPr>
          <p:cNvPr id="20" name="Platshållare för text 2">
            <a:extLst>
              <a:ext uri="{FF2B5EF4-FFF2-40B4-BE49-F238E27FC236}">
                <a16:creationId xmlns:a16="http://schemas.microsoft.com/office/drawing/2014/main" id="{A18C74BD-CC5C-1E4F-BEFD-F00C703BC870}"/>
              </a:ext>
            </a:extLst>
          </p:cNvPr>
          <p:cNvSpPr>
            <a:spLocks noGrp="1"/>
          </p:cNvSpPr>
          <p:nvPr>
            <p:ph type="body" sz="quarter" idx="23" hasCustomPrompt="1"/>
          </p:nvPr>
        </p:nvSpPr>
        <p:spPr>
          <a:xfrm>
            <a:off x="6253234" y="2464310"/>
            <a:ext cx="5377125" cy="3665028"/>
          </a:xfrm>
        </p:spPr>
        <p:txBody>
          <a:bodyPr numCol="1" spcCol="28800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add body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Platshållare för datum 3">
            <a:extLst>
              <a:ext uri="{FF2B5EF4-FFF2-40B4-BE49-F238E27FC236}">
                <a16:creationId xmlns:a16="http://schemas.microsoft.com/office/drawing/2014/main" id="{50634EA5-8E05-4B46-AB5B-54928CE760AD}"/>
              </a:ext>
            </a:extLst>
          </p:cNvPr>
          <p:cNvSpPr>
            <a:spLocks noGrp="1"/>
          </p:cNvSpPr>
          <p:nvPr>
            <p:ph type="dt" sz="half" idx="2"/>
          </p:nvPr>
        </p:nvSpPr>
        <p:spPr>
          <a:xfrm>
            <a:off x="2185246" y="6454800"/>
            <a:ext cx="1878120" cy="112593"/>
          </a:xfrm>
          <a:prstGeom prst="rect">
            <a:avLst/>
          </a:prstGeom>
        </p:spPr>
        <p:txBody>
          <a:bodyPr vert="horz" lIns="0" tIns="0" rIns="0" bIns="0" rtlCol="0" anchor="ctr"/>
          <a:lstStyle>
            <a:lvl1pPr algn="l">
              <a:defRPr sz="800">
                <a:solidFill>
                  <a:schemeClr val="tx2"/>
                </a:solidFill>
              </a:defRPr>
            </a:lvl1pPr>
          </a:lstStyle>
          <a:p>
            <a:r>
              <a:rPr lang="nb-NO"/>
              <a:t>2/02/2022</a:t>
            </a:r>
            <a:endParaRPr lang="en-US"/>
          </a:p>
        </p:txBody>
      </p:sp>
      <p:sp>
        <p:nvSpPr>
          <p:cNvPr id="23" name="Platshållare för sidfot 4">
            <a:extLst>
              <a:ext uri="{FF2B5EF4-FFF2-40B4-BE49-F238E27FC236}">
                <a16:creationId xmlns:a16="http://schemas.microsoft.com/office/drawing/2014/main" id="{156F3733-30BA-004F-9BCE-87E0F6363AF7}"/>
              </a:ext>
            </a:extLst>
          </p:cNvPr>
          <p:cNvSpPr>
            <a:spLocks noGrp="1"/>
          </p:cNvSpPr>
          <p:nvPr>
            <p:ph type="ftr" sz="quarter" idx="3"/>
          </p:nvPr>
        </p:nvSpPr>
        <p:spPr>
          <a:xfrm>
            <a:off x="4359276" y="6454800"/>
            <a:ext cx="3470274" cy="112593"/>
          </a:xfrm>
          <a:prstGeom prst="rect">
            <a:avLst/>
          </a:prstGeom>
        </p:spPr>
        <p:txBody>
          <a:bodyPr vert="horz" lIns="0" tIns="0" rIns="0" bIns="0" rtlCol="0" anchor="ctr"/>
          <a:lstStyle>
            <a:lvl1pPr algn="l">
              <a:defRPr sz="800">
                <a:solidFill>
                  <a:schemeClr val="tx2"/>
                </a:solidFill>
              </a:defRPr>
            </a:lvl1pPr>
          </a:lstStyle>
          <a:p>
            <a:r>
              <a:rPr lang="en-US"/>
              <a:t>Go to header/footer to change text </a:t>
            </a:r>
          </a:p>
        </p:txBody>
      </p:sp>
      <p:sp>
        <p:nvSpPr>
          <p:cNvPr id="32" name="Platshållare för bildnummer 5">
            <a:extLst>
              <a:ext uri="{FF2B5EF4-FFF2-40B4-BE49-F238E27FC236}">
                <a16:creationId xmlns:a16="http://schemas.microsoft.com/office/drawing/2014/main" id="{6318D18D-266E-B248-A64E-142432F65CFE}"/>
              </a:ext>
            </a:extLst>
          </p:cNvPr>
          <p:cNvSpPr>
            <a:spLocks noGrp="1"/>
          </p:cNvSpPr>
          <p:nvPr>
            <p:ph type="sldNum" sz="quarter" idx="4"/>
          </p:nvPr>
        </p:nvSpPr>
        <p:spPr>
          <a:xfrm>
            <a:off x="10013315" y="6454800"/>
            <a:ext cx="1590676" cy="112593"/>
          </a:xfrm>
          <a:prstGeom prst="rect">
            <a:avLst/>
          </a:prstGeom>
        </p:spPr>
        <p:txBody>
          <a:bodyPr vert="horz" lIns="0" tIns="0" rIns="0" bIns="0" rtlCol="0" anchor="ctr"/>
          <a:lstStyle>
            <a:lvl1pPr algn="r">
              <a:defRPr sz="800">
                <a:solidFill>
                  <a:schemeClr val="tx2"/>
                </a:solidFill>
              </a:defRPr>
            </a:lvl1pPr>
          </a:lstStyle>
          <a:p>
            <a:fld id="{EF8DBD5B-30F9-4F9C-AE39-E065C1AC514D}" type="slidenum">
              <a:rPr lang="en-US" smtClean="0"/>
              <a:pPr/>
              <a:t>‹#›</a:t>
            </a:fld>
            <a:endParaRPr lang="en-US"/>
          </a:p>
        </p:txBody>
      </p:sp>
    </p:spTree>
    <p:extLst>
      <p:ext uri="{BB962C8B-B14F-4D97-AF65-F5344CB8AC3E}">
        <p14:creationId xmlns:p14="http://schemas.microsoft.com/office/powerpoint/2010/main" val="405818148"/>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Text Three Flowing Columns">
    <p:bg>
      <p:bgRef idx="1001">
        <a:schemeClr val="bg1"/>
      </p:bgRef>
    </p:bg>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11039738" cy="860400"/>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US" noProof="0"/>
              <a:t>Click to add a headline of maximum two lines</a:t>
            </a:r>
          </a:p>
          <a:p>
            <a:pPr lvl="0"/>
            <a:endParaRPr lang="en-US" noProof="0"/>
          </a:p>
        </p:txBody>
      </p:sp>
      <p:grpSp>
        <p:nvGrpSpPr>
          <p:cNvPr id="23" name="Grupp 32">
            <a:extLst>
              <a:ext uri="{FF2B5EF4-FFF2-40B4-BE49-F238E27FC236}">
                <a16:creationId xmlns:a16="http://schemas.microsoft.com/office/drawing/2014/main" id="{8B03C48B-F907-BE43-A494-AFCA1EC37F3F}"/>
              </a:ext>
            </a:extLst>
          </p:cNvPr>
          <p:cNvGrpSpPr/>
          <p:nvPr userDrawn="1"/>
        </p:nvGrpSpPr>
        <p:grpSpPr>
          <a:xfrm>
            <a:off x="576140" y="6451484"/>
            <a:ext cx="615478" cy="91194"/>
            <a:chOff x="576140" y="6451484"/>
            <a:chExt cx="615478" cy="91194"/>
          </a:xfrm>
          <a:solidFill>
            <a:schemeClr val="tx2"/>
          </a:solidFill>
        </p:grpSpPr>
        <p:sp>
          <p:nvSpPr>
            <p:cNvPr id="24" name="Bild 2">
              <a:extLst>
                <a:ext uri="{FF2B5EF4-FFF2-40B4-BE49-F238E27FC236}">
                  <a16:creationId xmlns:a16="http://schemas.microsoft.com/office/drawing/2014/main" id="{539AD44F-4AF2-FF4F-9D06-17E1A4C28BBE}"/>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25" name="Bild 2">
              <a:extLst>
                <a:ext uri="{FF2B5EF4-FFF2-40B4-BE49-F238E27FC236}">
                  <a16:creationId xmlns:a16="http://schemas.microsoft.com/office/drawing/2014/main" id="{5BE09178-ECA8-844A-B048-00F09827D6AE}"/>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6" name="Bild 2">
              <a:extLst>
                <a:ext uri="{FF2B5EF4-FFF2-40B4-BE49-F238E27FC236}">
                  <a16:creationId xmlns:a16="http://schemas.microsoft.com/office/drawing/2014/main" id="{2869571E-38AE-8E44-A360-01C17E6F98BD}"/>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7" name="Bild 2">
              <a:extLst>
                <a:ext uri="{FF2B5EF4-FFF2-40B4-BE49-F238E27FC236}">
                  <a16:creationId xmlns:a16="http://schemas.microsoft.com/office/drawing/2014/main" id="{BA7F8BE0-BC77-6840-BE67-8B740867F3BD}"/>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8" name="Bild 2">
              <a:extLst>
                <a:ext uri="{FF2B5EF4-FFF2-40B4-BE49-F238E27FC236}">
                  <a16:creationId xmlns:a16="http://schemas.microsoft.com/office/drawing/2014/main" id="{244CF4A3-7B1A-3C41-94CF-1DA929D1D49B}"/>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29" name="Bild 2">
              <a:extLst>
                <a:ext uri="{FF2B5EF4-FFF2-40B4-BE49-F238E27FC236}">
                  <a16:creationId xmlns:a16="http://schemas.microsoft.com/office/drawing/2014/main" id="{9B4D778E-499D-4744-AC87-93ABFC8BAD18}"/>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30" name="Bild 2">
              <a:extLst>
                <a:ext uri="{FF2B5EF4-FFF2-40B4-BE49-F238E27FC236}">
                  <a16:creationId xmlns:a16="http://schemas.microsoft.com/office/drawing/2014/main" id="{15D52584-E231-3B47-A1E3-E875B68A82BF}"/>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sp>
        <p:nvSpPr>
          <p:cNvPr id="15" name="Platshållare för text 2">
            <a:extLst>
              <a:ext uri="{FF2B5EF4-FFF2-40B4-BE49-F238E27FC236}">
                <a16:creationId xmlns:a16="http://schemas.microsoft.com/office/drawing/2014/main" id="{F71CA44B-A516-DE48-8E00-49E05D1465C6}"/>
              </a:ext>
            </a:extLst>
          </p:cNvPr>
          <p:cNvSpPr>
            <a:spLocks noGrp="1"/>
          </p:cNvSpPr>
          <p:nvPr>
            <p:ph type="body" sz="quarter" idx="20" hasCustomPrompt="1"/>
          </p:nvPr>
        </p:nvSpPr>
        <p:spPr>
          <a:xfrm>
            <a:off x="576000" y="2098800"/>
            <a:ext cx="11039738" cy="4030663"/>
          </a:xfrm>
        </p:spPr>
        <p:txBody>
          <a:bodyPr numCol="3" spcCol="28800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add body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Platshållare för datum 3">
            <a:extLst>
              <a:ext uri="{FF2B5EF4-FFF2-40B4-BE49-F238E27FC236}">
                <a16:creationId xmlns:a16="http://schemas.microsoft.com/office/drawing/2014/main" id="{40AB4C1F-C62F-D344-BB18-CBAD42AEB614}"/>
              </a:ext>
            </a:extLst>
          </p:cNvPr>
          <p:cNvSpPr>
            <a:spLocks noGrp="1"/>
          </p:cNvSpPr>
          <p:nvPr>
            <p:ph type="dt" sz="half" idx="2"/>
          </p:nvPr>
        </p:nvSpPr>
        <p:spPr>
          <a:xfrm>
            <a:off x="2185246" y="6454800"/>
            <a:ext cx="1878120" cy="112593"/>
          </a:xfrm>
          <a:prstGeom prst="rect">
            <a:avLst/>
          </a:prstGeom>
        </p:spPr>
        <p:txBody>
          <a:bodyPr vert="horz" lIns="0" tIns="0" rIns="0" bIns="0" rtlCol="0" anchor="ctr"/>
          <a:lstStyle>
            <a:lvl1pPr algn="l">
              <a:defRPr sz="800">
                <a:solidFill>
                  <a:schemeClr val="tx2"/>
                </a:solidFill>
              </a:defRPr>
            </a:lvl1pPr>
          </a:lstStyle>
          <a:p>
            <a:r>
              <a:rPr lang="nb-NO"/>
              <a:t>2/02/2022</a:t>
            </a:r>
            <a:endParaRPr lang="en-US"/>
          </a:p>
        </p:txBody>
      </p:sp>
      <p:sp>
        <p:nvSpPr>
          <p:cNvPr id="17" name="Platshållare för sidfot 4">
            <a:extLst>
              <a:ext uri="{FF2B5EF4-FFF2-40B4-BE49-F238E27FC236}">
                <a16:creationId xmlns:a16="http://schemas.microsoft.com/office/drawing/2014/main" id="{26C7CC11-AD44-1A47-A33A-8F1F09EB7CCB}"/>
              </a:ext>
            </a:extLst>
          </p:cNvPr>
          <p:cNvSpPr>
            <a:spLocks noGrp="1"/>
          </p:cNvSpPr>
          <p:nvPr>
            <p:ph type="ftr" sz="quarter" idx="3"/>
          </p:nvPr>
        </p:nvSpPr>
        <p:spPr>
          <a:xfrm>
            <a:off x="4359276" y="6454800"/>
            <a:ext cx="3470274" cy="112593"/>
          </a:xfrm>
          <a:prstGeom prst="rect">
            <a:avLst/>
          </a:prstGeom>
        </p:spPr>
        <p:txBody>
          <a:bodyPr vert="horz" lIns="0" tIns="0" rIns="0" bIns="0" rtlCol="0" anchor="ctr"/>
          <a:lstStyle>
            <a:lvl1pPr algn="l">
              <a:defRPr sz="800">
                <a:solidFill>
                  <a:schemeClr val="tx2"/>
                </a:solidFill>
              </a:defRPr>
            </a:lvl1pPr>
          </a:lstStyle>
          <a:p>
            <a:r>
              <a:rPr lang="en-US"/>
              <a:t>Go to header/footer to change text </a:t>
            </a:r>
          </a:p>
        </p:txBody>
      </p:sp>
      <p:sp>
        <p:nvSpPr>
          <p:cNvPr id="18" name="Platshållare för bildnummer 5">
            <a:extLst>
              <a:ext uri="{FF2B5EF4-FFF2-40B4-BE49-F238E27FC236}">
                <a16:creationId xmlns:a16="http://schemas.microsoft.com/office/drawing/2014/main" id="{B3C84E5A-416A-9244-B02C-1271088F5D90}"/>
              </a:ext>
            </a:extLst>
          </p:cNvPr>
          <p:cNvSpPr>
            <a:spLocks noGrp="1"/>
          </p:cNvSpPr>
          <p:nvPr>
            <p:ph type="sldNum" sz="quarter" idx="4"/>
          </p:nvPr>
        </p:nvSpPr>
        <p:spPr>
          <a:xfrm>
            <a:off x="10013315" y="6454800"/>
            <a:ext cx="1590676" cy="112593"/>
          </a:xfrm>
          <a:prstGeom prst="rect">
            <a:avLst/>
          </a:prstGeom>
        </p:spPr>
        <p:txBody>
          <a:bodyPr vert="horz" lIns="0" tIns="0" rIns="0" bIns="0" rtlCol="0" anchor="ctr"/>
          <a:lstStyle>
            <a:lvl1pPr algn="r">
              <a:defRPr sz="800">
                <a:solidFill>
                  <a:schemeClr val="tx2"/>
                </a:solidFill>
              </a:defRPr>
            </a:lvl1pPr>
          </a:lstStyle>
          <a:p>
            <a:fld id="{EF8DBD5B-30F9-4F9C-AE39-E065C1AC514D}" type="slidenum">
              <a:rPr lang="en-US" smtClean="0"/>
              <a:pPr/>
              <a:t>‹#›</a:t>
            </a:fld>
            <a:endParaRPr lang="en-US"/>
          </a:p>
        </p:txBody>
      </p:sp>
    </p:spTree>
    <p:extLst>
      <p:ext uri="{BB962C8B-B14F-4D97-AF65-F5344CB8AC3E}">
        <p14:creationId xmlns:p14="http://schemas.microsoft.com/office/powerpoint/2010/main" val="2580241096"/>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 Text Three Columns Headline">
    <p:bg>
      <p:bgRef idx="1001">
        <a:schemeClr val="bg1"/>
      </p:bgRef>
    </p:bg>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11039738" cy="860400"/>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US" noProof="0"/>
              <a:t>Click to add a headline of maximum two lines</a:t>
            </a:r>
          </a:p>
          <a:p>
            <a:pPr lvl="0"/>
            <a:endParaRPr lang="en-US" noProof="0"/>
          </a:p>
        </p:txBody>
      </p:sp>
      <p:grpSp>
        <p:nvGrpSpPr>
          <p:cNvPr id="25" name="Grupp 32">
            <a:extLst>
              <a:ext uri="{FF2B5EF4-FFF2-40B4-BE49-F238E27FC236}">
                <a16:creationId xmlns:a16="http://schemas.microsoft.com/office/drawing/2014/main" id="{2736D314-A690-3242-95CE-3FFEB5A57FE0}"/>
              </a:ext>
            </a:extLst>
          </p:cNvPr>
          <p:cNvGrpSpPr/>
          <p:nvPr userDrawn="1"/>
        </p:nvGrpSpPr>
        <p:grpSpPr>
          <a:xfrm>
            <a:off x="576140" y="6451484"/>
            <a:ext cx="615478" cy="91194"/>
            <a:chOff x="576140" y="6451484"/>
            <a:chExt cx="615478" cy="91194"/>
          </a:xfrm>
          <a:solidFill>
            <a:schemeClr val="tx2"/>
          </a:solidFill>
        </p:grpSpPr>
        <p:sp>
          <p:nvSpPr>
            <p:cNvPr id="26" name="Bild 2">
              <a:extLst>
                <a:ext uri="{FF2B5EF4-FFF2-40B4-BE49-F238E27FC236}">
                  <a16:creationId xmlns:a16="http://schemas.microsoft.com/office/drawing/2014/main" id="{E24ADC73-F5C8-0A45-BFE4-70AF439A80E8}"/>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27" name="Bild 2">
              <a:extLst>
                <a:ext uri="{FF2B5EF4-FFF2-40B4-BE49-F238E27FC236}">
                  <a16:creationId xmlns:a16="http://schemas.microsoft.com/office/drawing/2014/main" id="{BC1DE0D4-06B4-5E47-BEC8-1A2917F15F26}"/>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8" name="Bild 2">
              <a:extLst>
                <a:ext uri="{FF2B5EF4-FFF2-40B4-BE49-F238E27FC236}">
                  <a16:creationId xmlns:a16="http://schemas.microsoft.com/office/drawing/2014/main" id="{8370F551-DDA1-A844-8595-12C2C419AB0E}"/>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9" name="Bild 2">
              <a:extLst>
                <a:ext uri="{FF2B5EF4-FFF2-40B4-BE49-F238E27FC236}">
                  <a16:creationId xmlns:a16="http://schemas.microsoft.com/office/drawing/2014/main" id="{6C92C335-4855-474F-9E41-F65B6D1CFBAF}"/>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30" name="Bild 2">
              <a:extLst>
                <a:ext uri="{FF2B5EF4-FFF2-40B4-BE49-F238E27FC236}">
                  <a16:creationId xmlns:a16="http://schemas.microsoft.com/office/drawing/2014/main" id="{C04C9D88-37BA-B541-AAF6-5386D9A79F1B}"/>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31" name="Bild 2">
              <a:extLst>
                <a:ext uri="{FF2B5EF4-FFF2-40B4-BE49-F238E27FC236}">
                  <a16:creationId xmlns:a16="http://schemas.microsoft.com/office/drawing/2014/main" id="{76233B80-D521-4242-854A-F2400F55B69B}"/>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32" name="Bild 2">
              <a:extLst>
                <a:ext uri="{FF2B5EF4-FFF2-40B4-BE49-F238E27FC236}">
                  <a16:creationId xmlns:a16="http://schemas.microsoft.com/office/drawing/2014/main" id="{50F0DE68-8B37-FD44-AD6E-0209E57CE88B}"/>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sp>
        <p:nvSpPr>
          <p:cNvPr id="20" name="Text Placeholder 7">
            <a:extLst>
              <a:ext uri="{FF2B5EF4-FFF2-40B4-BE49-F238E27FC236}">
                <a16:creationId xmlns:a16="http://schemas.microsoft.com/office/drawing/2014/main" id="{F0C69720-3BB4-CE48-9B9B-3853CE7792ED}"/>
              </a:ext>
            </a:extLst>
          </p:cNvPr>
          <p:cNvSpPr>
            <a:spLocks noGrp="1"/>
          </p:cNvSpPr>
          <p:nvPr>
            <p:ph type="body" sz="quarter" idx="19" hasCustomPrompt="1"/>
          </p:nvPr>
        </p:nvSpPr>
        <p:spPr>
          <a:xfrm>
            <a:off x="576001" y="2098800"/>
            <a:ext cx="3481650" cy="278640"/>
          </a:xfrm>
        </p:spPr>
        <p:txBody>
          <a:bodyPr numCol="1"/>
          <a:lstStyle>
            <a:lvl1pPr marL="0" indent="0">
              <a:lnSpc>
                <a:spcPct val="100000"/>
              </a:lnSpc>
              <a:spcBef>
                <a:spcPts val="0"/>
              </a:spcBef>
              <a:spcAft>
                <a:spcPts val="1000"/>
              </a:spcAft>
              <a:buNone/>
              <a:defRPr sz="1600" b="1" spc="40" baseline="0">
                <a:solidFill>
                  <a:schemeClr val="tx2"/>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US" noProof="0"/>
              <a:t>Click to add a short headline</a:t>
            </a:r>
          </a:p>
        </p:txBody>
      </p:sp>
      <p:sp>
        <p:nvSpPr>
          <p:cNvPr id="21" name="Platshållare för text 2">
            <a:extLst>
              <a:ext uri="{FF2B5EF4-FFF2-40B4-BE49-F238E27FC236}">
                <a16:creationId xmlns:a16="http://schemas.microsoft.com/office/drawing/2014/main" id="{A52DBF44-87DD-6141-8462-4830C4051BB0}"/>
              </a:ext>
            </a:extLst>
          </p:cNvPr>
          <p:cNvSpPr>
            <a:spLocks noGrp="1"/>
          </p:cNvSpPr>
          <p:nvPr>
            <p:ph type="body" sz="quarter" idx="21" hasCustomPrompt="1"/>
          </p:nvPr>
        </p:nvSpPr>
        <p:spPr>
          <a:xfrm>
            <a:off x="576001" y="2464310"/>
            <a:ext cx="3481650" cy="3665028"/>
          </a:xfrm>
        </p:spPr>
        <p:txBody>
          <a:bodyPr numCol="1" spcCol="28800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add body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3" name="Text Placeholder 7">
            <a:extLst>
              <a:ext uri="{FF2B5EF4-FFF2-40B4-BE49-F238E27FC236}">
                <a16:creationId xmlns:a16="http://schemas.microsoft.com/office/drawing/2014/main" id="{F70341C1-0EEE-554E-9131-0B4D0A42CC19}"/>
              </a:ext>
            </a:extLst>
          </p:cNvPr>
          <p:cNvSpPr>
            <a:spLocks noGrp="1"/>
          </p:cNvSpPr>
          <p:nvPr>
            <p:ph type="body" sz="quarter" idx="22" hasCustomPrompt="1"/>
          </p:nvPr>
        </p:nvSpPr>
        <p:spPr>
          <a:xfrm>
            <a:off x="4360821" y="2098800"/>
            <a:ext cx="3481650" cy="278640"/>
          </a:xfrm>
        </p:spPr>
        <p:txBody>
          <a:bodyPr numCol="1"/>
          <a:lstStyle>
            <a:lvl1pPr marL="0" indent="0">
              <a:lnSpc>
                <a:spcPct val="100000"/>
              </a:lnSpc>
              <a:spcBef>
                <a:spcPts val="0"/>
              </a:spcBef>
              <a:spcAft>
                <a:spcPts val="1000"/>
              </a:spcAft>
              <a:buNone/>
              <a:defRPr sz="1600" b="1" spc="40" baseline="0">
                <a:solidFill>
                  <a:schemeClr val="tx2"/>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US" noProof="0"/>
              <a:t>Click to add a short headline</a:t>
            </a:r>
          </a:p>
        </p:txBody>
      </p:sp>
      <p:sp>
        <p:nvSpPr>
          <p:cNvPr id="34" name="Platshållare för text 2">
            <a:extLst>
              <a:ext uri="{FF2B5EF4-FFF2-40B4-BE49-F238E27FC236}">
                <a16:creationId xmlns:a16="http://schemas.microsoft.com/office/drawing/2014/main" id="{4C7842FC-98C2-8449-93BB-EBDC67C9F18E}"/>
              </a:ext>
            </a:extLst>
          </p:cNvPr>
          <p:cNvSpPr>
            <a:spLocks noGrp="1"/>
          </p:cNvSpPr>
          <p:nvPr>
            <p:ph type="body" sz="quarter" idx="23" hasCustomPrompt="1"/>
          </p:nvPr>
        </p:nvSpPr>
        <p:spPr>
          <a:xfrm>
            <a:off x="4360821" y="2464310"/>
            <a:ext cx="3481650" cy="3665028"/>
          </a:xfrm>
        </p:spPr>
        <p:txBody>
          <a:bodyPr numCol="1" spcCol="28800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add body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 name="Text Placeholder 7">
            <a:extLst>
              <a:ext uri="{FF2B5EF4-FFF2-40B4-BE49-F238E27FC236}">
                <a16:creationId xmlns:a16="http://schemas.microsoft.com/office/drawing/2014/main" id="{5DB97D42-38E5-9240-82E9-87CB672A060D}"/>
              </a:ext>
            </a:extLst>
          </p:cNvPr>
          <p:cNvSpPr>
            <a:spLocks noGrp="1"/>
          </p:cNvSpPr>
          <p:nvPr>
            <p:ph type="body" sz="quarter" idx="24" hasCustomPrompt="1"/>
          </p:nvPr>
        </p:nvSpPr>
        <p:spPr>
          <a:xfrm>
            <a:off x="8137688" y="2098800"/>
            <a:ext cx="3481650" cy="278640"/>
          </a:xfrm>
        </p:spPr>
        <p:txBody>
          <a:bodyPr numCol="1"/>
          <a:lstStyle>
            <a:lvl1pPr marL="0" indent="0">
              <a:lnSpc>
                <a:spcPct val="100000"/>
              </a:lnSpc>
              <a:spcBef>
                <a:spcPts val="0"/>
              </a:spcBef>
              <a:spcAft>
                <a:spcPts val="1000"/>
              </a:spcAft>
              <a:buNone/>
              <a:defRPr sz="1600" b="1" spc="40" baseline="0">
                <a:solidFill>
                  <a:schemeClr val="tx2"/>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US" noProof="0"/>
              <a:t>Click to add a short headline</a:t>
            </a:r>
          </a:p>
        </p:txBody>
      </p:sp>
      <p:sp>
        <p:nvSpPr>
          <p:cNvPr id="36" name="Platshållare för text 2">
            <a:extLst>
              <a:ext uri="{FF2B5EF4-FFF2-40B4-BE49-F238E27FC236}">
                <a16:creationId xmlns:a16="http://schemas.microsoft.com/office/drawing/2014/main" id="{CB9E4808-1FD3-9D40-9DD0-EC81CD7AF001}"/>
              </a:ext>
            </a:extLst>
          </p:cNvPr>
          <p:cNvSpPr>
            <a:spLocks noGrp="1"/>
          </p:cNvSpPr>
          <p:nvPr>
            <p:ph type="body" sz="quarter" idx="25" hasCustomPrompt="1"/>
          </p:nvPr>
        </p:nvSpPr>
        <p:spPr>
          <a:xfrm>
            <a:off x="8137688" y="2464310"/>
            <a:ext cx="3481650" cy="3665028"/>
          </a:xfrm>
        </p:spPr>
        <p:txBody>
          <a:bodyPr numCol="1" spcCol="28800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add body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 name="Platshållare för datum 3">
            <a:extLst>
              <a:ext uri="{FF2B5EF4-FFF2-40B4-BE49-F238E27FC236}">
                <a16:creationId xmlns:a16="http://schemas.microsoft.com/office/drawing/2014/main" id="{D7C27E1A-AEB2-1C4C-855D-F16F336969F0}"/>
              </a:ext>
            </a:extLst>
          </p:cNvPr>
          <p:cNvSpPr>
            <a:spLocks noGrp="1"/>
          </p:cNvSpPr>
          <p:nvPr>
            <p:ph type="dt" sz="half" idx="2"/>
          </p:nvPr>
        </p:nvSpPr>
        <p:spPr>
          <a:xfrm>
            <a:off x="2185246" y="6454800"/>
            <a:ext cx="1878120" cy="112593"/>
          </a:xfrm>
          <a:prstGeom prst="rect">
            <a:avLst/>
          </a:prstGeom>
        </p:spPr>
        <p:txBody>
          <a:bodyPr vert="horz" lIns="0" tIns="0" rIns="0" bIns="0" rtlCol="0" anchor="ctr"/>
          <a:lstStyle>
            <a:lvl1pPr algn="l">
              <a:defRPr sz="800">
                <a:solidFill>
                  <a:schemeClr val="tx2"/>
                </a:solidFill>
              </a:defRPr>
            </a:lvl1pPr>
          </a:lstStyle>
          <a:p>
            <a:r>
              <a:rPr lang="nb-NO"/>
              <a:t>2/02/2022</a:t>
            </a:r>
            <a:endParaRPr lang="en-US"/>
          </a:p>
        </p:txBody>
      </p:sp>
      <p:sp>
        <p:nvSpPr>
          <p:cNvPr id="23" name="Platshållare för sidfot 4">
            <a:extLst>
              <a:ext uri="{FF2B5EF4-FFF2-40B4-BE49-F238E27FC236}">
                <a16:creationId xmlns:a16="http://schemas.microsoft.com/office/drawing/2014/main" id="{54BAEB81-CDBB-614C-B2D9-67118DB486C9}"/>
              </a:ext>
            </a:extLst>
          </p:cNvPr>
          <p:cNvSpPr>
            <a:spLocks noGrp="1"/>
          </p:cNvSpPr>
          <p:nvPr>
            <p:ph type="ftr" sz="quarter" idx="3"/>
          </p:nvPr>
        </p:nvSpPr>
        <p:spPr>
          <a:xfrm>
            <a:off x="4359276" y="6454800"/>
            <a:ext cx="3470274" cy="112593"/>
          </a:xfrm>
          <a:prstGeom prst="rect">
            <a:avLst/>
          </a:prstGeom>
        </p:spPr>
        <p:txBody>
          <a:bodyPr vert="horz" lIns="0" tIns="0" rIns="0" bIns="0" rtlCol="0" anchor="ctr"/>
          <a:lstStyle>
            <a:lvl1pPr algn="l">
              <a:defRPr sz="800">
                <a:solidFill>
                  <a:schemeClr val="tx2"/>
                </a:solidFill>
              </a:defRPr>
            </a:lvl1pPr>
          </a:lstStyle>
          <a:p>
            <a:r>
              <a:rPr lang="en-US"/>
              <a:t>Go to header/footer to change text </a:t>
            </a:r>
          </a:p>
        </p:txBody>
      </p:sp>
      <p:sp>
        <p:nvSpPr>
          <p:cNvPr id="24" name="Platshållare för bildnummer 5">
            <a:extLst>
              <a:ext uri="{FF2B5EF4-FFF2-40B4-BE49-F238E27FC236}">
                <a16:creationId xmlns:a16="http://schemas.microsoft.com/office/drawing/2014/main" id="{85620CA1-EBD3-C54E-B86E-309B5DC4F4E8}"/>
              </a:ext>
            </a:extLst>
          </p:cNvPr>
          <p:cNvSpPr>
            <a:spLocks noGrp="1"/>
          </p:cNvSpPr>
          <p:nvPr>
            <p:ph type="sldNum" sz="quarter" idx="4"/>
          </p:nvPr>
        </p:nvSpPr>
        <p:spPr>
          <a:xfrm>
            <a:off x="10013315" y="6454800"/>
            <a:ext cx="1590676" cy="112593"/>
          </a:xfrm>
          <a:prstGeom prst="rect">
            <a:avLst/>
          </a:prstGeom>
        </p:spPr>
        <p:txBody>
          <a:bodyPr vert="horz" lIns="0" tIns="0" rIns="0" bIns="0" rtlCol="0" anchor="ctr"/>
          <a:lstStyle>
            <a:lvl1pPr algn="r">
              <a:defRPr sz="800">
                <a:solidFill>
                  <a:schemeClr val="tx2"/>
                </a:solidFill>
              </a:defRPr>
            </a:lvl1pPr>
          </a:lstStyle>
          <a:p>
            <a:fld id="{EF8DBD5B-30F9-4F9C-AE39-E065C1AC514D}" type="slidenum">
              <a:rPr lang="en-US" smtClean="0"/>
              <a:pPr/>
              <a:t>‹#›</a:t>
            </a:fld>
            <a:endParaRPr lang="en-US"/>
          </a:p>
        </p:txBody>
      </p:sp>
    </p:spTree>
    <p:extLst>
      <p:ext uri="{BB962C8B-B14F-4D97-AF65-F5344CB8AC3E}">
        <p14:creationId xmlns:p14="http://schemas.microsoft.com/office/powerpoint/2010/main" val="999010267"/>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 Text Two Columns Image">
    <p:bg>
      <p:bgRef idx="1001">
        <a:schemeClr val="bg1"/>
      </p:bgRef>
    </p:bg>
    <p:spTree>
      <p:nvGrpSpPr>
        <p:cNvPr id="1" name=""/>
        <p:cNvGrpSpPr/>
        <p:nvPr/>
      </p:nvGrpSpPr>
      <p:grpSpPr>
        <a:xfrm>
          <a:off x="0" y="0"/>
          <a:ext cx="0" cy="0"/>
          <a:chOff x="0" y="0"/>
          <a:chExt cx="0" cy="0"/>
        </a:xfrm>
      </p:grpSpPr>
      <p:sp>
        <p:nvSpPr>
          <p:cNvPr id="23" name="Picture Placeholder 10">
            <a:extLst>
              <a:ext uri="{FF2B5EF4-FFF2-40B4-BE49-F238E27FC236}">
                <a16:creationId xmlns:a16="http://schemas.microsoft.com/office/drawing/2014/main" id="{86E476F6-89CC-3C44-93CC-6B5D2DF6CACA}"/>
              </a:ext>
            </a:extLst>
          </p:cNvPr>
          <p:cNvSpPr>
            <a:spLocks noGrp="1"/>
          </p:cNvSpPr>
          <p:nvPr>
            <p:ph type="pic" sz="quarter" idx="18" hasCustomPrompt="1"/>
          </p:nvPr>
        </p:nvSpPr>
        <p:spPr>
          <a:xfrm>
            <a:off x="8128000" y="0"/>
            <a:ext cx="4062410"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solidFill>
        </p:spPr>
        <p:txBody>
          <a:bodyPr wrap="square" lIns="36000" tIns="36000" rIns="36000" bIns="36000">
            <a:noAutofit/>
          </a:bodyPr>
          <a:lstStyle>
            <a:lvl1pPr marL="0" indent="0" algn="ctr">
              <a:buNone/>
              <a:defRPr sz="1300">
                <a:solidFill>
                  <a:schemeClr val="bg1"/>
                </a:solidFill>
              </a:defRPr>
            </a:lvl1pPr>
          </a:lstStyle>
          <a:p>
            <a:r>
              <a:rPr lang="en-US" noProof="0"/>
              <a:t>Click on the icon to add an image</a:t>
            </a:r>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7253550" cy="860400"/>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US" noProof="0"/>
              <a:t>Click to add a headline of maximum two lines</a:t>
            </a:r>
          </a:p>
          <a:p>
            <a:pPr lvl="0"/>
            <a:endParaRPr lang="en-US" noProof="0"/>
          </a:p>
        </p:txBody>
      </p:sp>
      <p:grpSp>
        <p:nvGrpSpPr>
          <p:cNvPr id="24" name="Grupp 32">
            <a:extLst>
              <a:ext uri="{FF2B5EF4-FFF2-40B4-BE49-F238E27FC236}">
                <a16:creationId xmlns:a16="http://schemas.microsoft.com/office/drawing/2014/main" id="{FB010A54-7C48-EF4A-84C3-FAE5AA233226}"/>
              </a:ext>
            </a:extLst>
          </p:cNvPr>
          <p:cNvGrpSpPr/>
          <p:nvPr userDrawn="1"/>
        </p:nvGrpSpPr>
        <p:grpSpPr>
          <a:xfrm>
            <a:off x="576140" y="6451484"/>
            <a:ext cx="615478" cy="91194"/>
            <a:chOff x="576140" y="6451484"/>
            <a:chExt cx="615478" cy="91194"/>
          </a:xfrm>
          <a:solidFill>
            <a:schemeClr val="tx2"/>
          </a:solidFill>
        </p:grpSpPr>
        <p:sp>
          <p:nvSpPr>
            <p:cNvPr id="25" name="Bild 2">
              <a:extLst>
                <a:ext uri="{FF2B5EF4-FFF2-40B4-BE49-F238E27FC236}">
                  <a16:creationId xmlns:a16="http://schemas.microsoft.com/office/drawing/2014/main" id="{FDD108A7-FFF3-7442-ADE8-F67CC0DDDF6F}"/>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26" name="Bild 2">
              <a:extLst>
                <a:ext uri="{FF2B5EF4-FFF2-40B4-BE49-F238E27FC236}">
                  <a16:creationId xmlns:a16="http://schemas.microsoft.com/office/drawing/2014/main" id="{8B4FB10A-5C2B-5948-B590-9A84CE8E33A7}"/>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7" name="Bild 2">
              <a:extLst>
                <a:ext uri="{FF2B5EF4-FFF2-40B4-BE49-F238E27FC236}">
                  <a16:creationId xmlns:a16="http://schemas.microsoft.com/office/drawing/2014/main" id="{D112D6AC-58A9-7143-83B4-24902E33E131}"/>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8" name="Bild 2">
              <a:extLst>
                <a:ext uri="{FF2B5EF4-FFF2-40B4-BE49-F238E27FC236}">
                  <a16:creationId xmlns:a16="http://schemas.microsoft.com/office/drawing/2014/main" id="{B6A9EED0-34BF-E94A-A1FC-36FE9ABCFF8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9" name="Bild 2">
              <a:extLst>
                <a:ext uri="{FF2B5EF4-FFF2-40B4-BE49-F238E27FC236}">
                  <a16:creationId xmlns:a16="http://schemas.microsoft.com/office/drawing/2014/main" id="{ED3A1B06-D911-E144-A785-746BAEFB2B8B}"/>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30" name="Bild 2">
              <a:extLst>
                <a:ext uri="{FF2B5EF4-FFF2-40B4-BE49-F238E27FC236}">
                  <a16:creationId xmlns:a16="http://schemas.microsoft.com/office/drawing/2014/main" id="{2127C4C6-736B-6F44-A437-6BF2373D80E2}"/>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31" name="Bild 2">
              <a:extLst>
                <a:ext uri="{FF2B5EF4-FFF2-40B4-BE49-F238E27FC236}">
                  <a16:creationId xmlns:a16="http://schemas.microsoft.com/office/drawing/2014/main" id="{879F44AC-CA2A-664F-B1B5-1655176E5A0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sp>
        <p:nvSpPr>
          <p:cNvPr id="16" name="Platshållare för text 2">
            <a:extLst>
              <a:ext uri="{FF2B5EF4-FFF2-40B4-BE49-F238E27FC236}">
                <a16:creationId xmlns:a16="http://schemas.microsoft.com/office/drawing/2014/main" id="{A6FCAC05-56E0-3641-AF25-73BF5DF0EE2E}"/>
              </a:ext>
            </a:extLst>
          </p:cNvPr>
          <p:cNvSpPr>
            <a:spLocks noGrp="1"/>
          </p:cNvSpPr>
          <p:nvPr>
            <p:ph type="body" sz="quarter" idx="20" hasCustomPrompt="1"/>
          </p:nvPr>
        </p:nvSpPr>
        <p:spPr>
          <a:xfrm>
            <a:off x="576000" y="2098800"/>
            <a:ext cx="7253550" cy="403066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add body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Platshållare för datum 3">
            <a:extLst>
              <a:ext uri="{FF2B5EF4-FFF2-40B4-BE49-F238E27FC236}">
                <a16:creationId xmlns:a16="http://schemas.microsoft.com/office/drawing/2014/main" id="{F0F55998-3D74-8741-A2E4-6EE4C909491E}"/>
              </a:ext>
            </a:extLst>
          </p:cNvPr>
          <p:cNvSpPr>
            <a:spLocks noGrp="1"/>
          </p:cNvSpPr>
          <p:nvPr>
            <p:ph type="dt" sz="half" idx="2"/>
          </p:nvPr>
        </p:nvSpPr>
        <p:spPr>
          <a:xfrm>
            <a:off x="2185246" y="6454800"/>
            <a:ext cx="1878120" cy="112593"/>
          </a:xfrm>
          <a:prstGeom prst="rect">
            <a:avLst/>
          </a:prstGeom>
        </p:spPr>
        <p:txBody>
          <a:bodyPr vert="horz" lIns="0" tIns="0" rIns="0" bIns="0" rtlCol="0" anchor="ctr"/>
          <a:lstStyle>
            <a:lvl1pPr algn="l">
              <a:defRPr sz="800">
                <a:solidFill>
                  <a:schemeClr val="tx2"/>
                </a:solidFill>
              </a:defRPr>
            </a:lvl1pPr>
          </a:lstStyle>
          <a:p>
            <a:r>
              <a:rPr lang="nb-NO" noProof="0"/>
              <a:t>2/02/2022</a:t>
            </a:r>
            <a:endParaRPr lang="en-US" noProof="0"/>
          </a:p>
        </p:txBody>
      </p:sp>
      <p:sp>
        <p:nvSpPr>
          <p:cNvPr id="18" name="Platshållare för sidfot 4">
            <a:extLst>
              <a:ext uri="{FF2B5EF4-FFF2-40B4-BE49-F238E27FC236}">
                <a16:creationId xmlns:a16="http://schemas.microsoft.com/office/drawing/2014/main" id="{8D4ABA0C-6528-1E45-AF48-FAF192C7F5EA}"/>
              </a:ext>
            </a:extLst>
          </p:cNvPr>
          <p:cNvSpPr>
            <a:spLocks noGrp="1"/>
          </p:cNvSpPr>
          <p:nvPr>
            <p:ph type="ftr" sz="quarter" idx="3"/>
          </p:nvPr>
        </p:nvSpPr>
        <p:spPr>
          <a:xfrm>
            <a:off x="4359276" y="6454800"/>
            <a:ext cx="3470274" cy="112593"/>
          </a:xfrm>
          <a:prstGeom prst="rect">
            <a:avLst/>
          </a:prstGeom>
        </p:spPr>
        <p:txBody>
          <a:bodyPr vert="horz" lIns="0" tIns="0" rIns="0" bIns="0" rtlCol="0" anchor="ctr"/>
          <a:lstStyle>
            <a:lvl1pPr algn="l">
              <a:defRPr sz="800">
                <a:solidFill>
                  <a:schemeClr val="tx2"/>
                </a:solidFill>
              </a:defRPr>
            </a:lvl1pPr>
          </a:lstStyle>
          <a:p>
            <a:r>
              <a:rPr lang="en-US" noProof="0"/>
              <a:t>Go to header/footer to change text </a:t>
            </a:r>
          </a:p>
        </p:txBody>
      </p:sp>
      <p:sp>
        <p:nvSpPr>
          <p:cNvPr id="20" name="Platshållare för bildnummer 5">
            <a:extLst>
              <a:ext uri="{FF2B5EF4-FFF2-40B4-BE49-F238E27FC236}">
                <a16:creationId xmlns:a16="http://schemas.microsoft.com/office/drawing/2014/main" id="{078CB68B-435F-DC45-BF57-6C806435216E}"/>
              </a:ext>
            </a:extLst>
          </p:cNvPr>
          <p:cNvSpPr>
            <a:spLocks noGrp="1"/>
          </p:cNvSpPr>
          <p:nvPr>
            <p:ph type="sldNum" sz="quarter" idx="4"/>
          </p:nvPr>
        </p:nvSpPr>
        <p:spPr>
          <a:xfrm>
            <a:off x="10013315" y="6454800"/>
            <a:ext cx="1590676" cy="112593"/>
          </a:xfrm>
          <a:prstGeom prst="rect">
            <a:avLst/>
          </a:prstGeom>
        </p:spPr>
        <p:txBody>
          <a:bodyPr vert="horz" lIns="0" tIns="0" rIns="0" bIns="0" rtlCol="0" anchor="ctr"/>
          <a:lstStyle>
            <a:lvl1pPr algn="r">
              <a:defRPr sz="800">
                <a:solidFill>
                  <a:schemeClr val="bg1"/>
                </a:solidFill>
              </a:defRPr>
            </a:lvl1pPr>
          </a:lstStyle>
          <a:p>
            <a:fld id="{EF8DBD5B-30F9-4F9C-AE39-E065C1AC514D}" type="slidenum">
              <a:rPr lang="en-US" smtClean="0"/>
              <a:pPr/>
              <a:t>‹#›</a:t>
            </a:fld>
            <a:endParaRPr lang="en-US"/>
          </a:p>
        </p:txBody>
      </p:sp>
      <p:sp>
        <p:nvSpPr>
          <p:cNvPr id="22" name="Text Placeholder 4">
            <a:extLst>
              <a:ext uri="{FF2B5EF4-FFF2-40B4-BE49-F238E27FC236}">
                <a16:creationId xmlns:a16="http://schemas.microsoft.com/office/drawing/2014/main" id="{0F763C9D-544A-CE41-857C-BA3F78E072EA}"/>
              </a:ext>
            </a:extLst>
          </p:cNvPr>
          <p:cNvSpPr>
            <a:spLocks noGrp="1"/>
          </p:cNvSpPr>
          <p:nvPr>
            <p:ph type="body" sz="quarter" idx="16" hasCustomPrompt="1"/>
          </p:nvPr>
        </p:nvSpPr>
        <p:spPr>
          <a:xfrm rot="5400000">
            <a:off x="10901730" y="803644"/>
            <a:ext cx="2093913" cy="486626"/>
          </a:xfrm>
        </p:spPr>
        <p:txBody>
          <a:bodyPr lIns="180000" tIns="180000" rIns="0" bIns="180000" anchor="ctr">
            <a:spAutoFit/>
          </a:bodyPr>
          <a:lstStyle>
            <a:lvl1pPr marL="6350" indent="0" algn="l">
              <a:buNone/>
              <a:defRPr sz="800">
                <a:solidFill>
                  <a:schemeClr val="bg1"/>
                </a:solidFill>
              </a:defRPr>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104613828"/>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 Table Image">
    <p:bg>
      <p:bgRef idx="1001">
        <a:schemeClr val="bg1"/>
      </p:bgRef>
    </p:bg>
    <p:spTree>
      <p:nvGrpSpPr>
        <p:cNvPr id="1" name=""/>
        <p:cNvGrpSpPr/>
        <p:nvPr/>
      </p:nvGrpSpPr>
      <p:grpSpPr>
        <a:xfrm>
          <a:off x="0" y="0"/>
          <a:ext cx="0" cy="0"/>
          <a:chOff x="0" y="0"/>
          <a:chExt cx="0" cy="0"/>
        </a:xfrm>
      </p:grpSpPr>
      <p:sp>
        <p:nvSpPr>
          <p:cNvPr id="23" name="Picture Placeholder 10">
            <a:extLst>
              <a:ext uri="{FF2B5EF4-FFF2-40B4-BE49-F238E27FC236}">
                <a16:creationId xmlns:a16="http://schemas.microsoft.com/office/drawing/2014/main" id="{86E476F6-89CC-3C44-93CC-6B5D2DF6CACA}"/>
              </a:ext>
            </a:extLst>
          </p:cNvPr>
          <p:cNvSpPr>
            <a:spLocks noGrp="1"/>
          </p:cNvSpPr>
          <p:nvPr>
            <p:ph type="pic" sz="quarter" idx="18" hasCustomPrompt="1"/>
          </p:nvPr>
        </p:nvSpPr>
        <p:spPr>
          <a:xfrm>
            <a:off x="8128000" y="0"/>
            <a:ext cx="4062410"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solidFill>
        </p:spPr>
        <p:txBody>
          <a:bodyPr wrap="square" lIns="36000" tIns="36000" rIns="36000" bIns="36000">
            <a:noAutofit/>
          </a:bodyPr>
          <a:lstStyle>
            <a:lvl1pPr marL="0" indent="0" algn="ctr">
              <a:buNone/>
              <a:defRPr sz="1300">
                <a:solidFill>
                  <a:schemeClr val="bg1"/>
                </a:solidFill>
              </a:defRPr>
            </a:lvl1pPr>
          </a:lstStyle>
          <a:p>
            <a:r>
              <a:rPr lang="en-US" noProof="0"/>
              <a:t>Click on the icon to add an image</a:t>
            </a:r>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7253550" cy="860400"/>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US" noProof="0"/>
              <a:t>Click to add a headline of maximum two lines</a:t>
            </a:r>
          </a:p>
          <a:p>
            <a:pPr lvl="0"/>
            <a:endParaRPr lang="en-US" noProof="0"/>
          </a:p>
        </p:txBody>
      </p:sp>
      <p:sp>
        <p:nvSpPr>
          <p:cNvPr id="26" name="Table Placeholder 5">
            <a:extLst>
              <a:ext uri="{FF2B5EF4-FFF2-40B4-BE49-F238E27FC236}">
                <a16:creationId xmlns:a16="http://schemas.microsoft.com/office/drawing/2014/main" id="{3BFD68C4-B563-2D4A-A4B9-CA7F194CE4D4}"/>
              </a:ext>
            </a:extLst>
          </p:cNvPr>
          <p:cNvSpPr>
            <a:spLocks noGrp="1"/>
          </p:cNvSpPr>
          <p:nvPr>
            <p:ph type="tbl" sz="quarter" idx="19" hasCustomPrompt="1"/>
          </p:nvPr>
        </p:nvSpPr>
        <p:spPr>
          <a:xfrm>
            <a:off x="576264" y="2098801"/>
            <a:ext cx="7261806" cy="4037362"/>
          </a:xfrm>
        </p:spPr>
        <p:txBody>
          <a:bodyPr/>
          <a:lstStyle>
            <a:lvl1pPr marL="12700" indent="0" algn="ctr">
              <a:buNone/>
              <a:defRPr sz="1300">
                <a:solidFill>
                  <a:schemeClr val="tx2"/>
                </a:solidFill>
              </a:defRPr>
            </a:lvl1pPr>
          </a:lstStyle>
          <a:p>
            <a:r>
              <a:rPr lang="en-US" noProof="0"/>
              <a:t>Click to add a table</a:t>
            </a:r>
          </a:p>
        </p:txBody>
      </p:sp>
      <p:grpSp>
        <p:nvGrpSpPr>
          <p:cNvPr id="27" name="Grupp 32">
            <a:extLst>
              <a:ext uri="{FF2B5EF4-FFF2-40B4-BE49-F238E27FC236}">
                <a16:creationId xmlns:a16="http://schemas.microsoft.com/office/drawing/2014/main" id="{CDF3AAB1-9B53-9142-B44F-6AFAA7DD1A49}"/>
              </a:ext>
            </a:extLst>
          </p:cNvPr>
          <p:cNvGrpSpPr/>
          <p:nvPr userDrawn="1"/>
        </p:nvGrpSpPr>
        <p:grpSpPr>
          <a:xfrm>
            <a:off x="576140" y="6451484"/>
            <a:ext cx="615478" cy="91194"/>
            <a:chOff x="576140" y="6451484"/>
            <a:chExt cx="615478" cy="91194"/>
          </a:xfrm>
          <a:solidFill>
            <a:schemeClr val="tx2"/>
          </a:solidFill>
        </p:grpSpPr>
        <p:sp>
          <p:nvSpPr>
            <p:cNvPr id="28" name="Bild 2">
              <a:extLst>
                <a:ext uri="{FF2B5EF4-FFF2-40B4-BE49-F238E27FC236}">
                  <a16:creationId xmlns:a16="http://schemas.microsoft.com/office/drawing/2014/main" id="{064C2612-9C8A-2E4D-896F-841A074FD97F}"/>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29" name="Bild 2">
              <a:extLst>
                <a:ext uri="{FF2B5EF4-FFF2-40B4-BE49-F238E27FC236}">
                  <a16:creationId xmlns:a16="http://schemas.microsoft.com/office/drawing/2014/main" id="{A6F81152-FC00-CC44-914D-BF003ADC226B}"/>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30" name="Bild 2">
              <a:extLst>
                <a:ext uri="{FF2B5EF4-FFF2-40B4-BE49-F238E27FC236}">
                  <a16:creationId xmlns:a16="http://schemas.microsoft.com/office/drawing/2014/main" id="{965AA447-8B48-C943-9B8F-852728B99677}"/>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31" name="Bild 2">
              <a:extLst>
                <a:ext uri="{FF2B5EF4-FFF2-40B4-BE49-F238E27FC236}">
                  <a16:creationId xmlns:a16="http://schemas.microsoft.com/office/drawing/2014/main" id="{934AFAF3-F792-D54A-A80B-6300A67845F9}"/>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32" name="Bild 2">
              <a:extLst>
                <a:ext uri="{FF2B5EF4-FFF2-40B4-BE49-F238E27FC236}">
                  <a16:creationId xmlns:a16="http://schemas.microsoft.com/office/drawing/2014/main" id="{632C7458-9491-174C-A2C2-97FA4F0CF56B}"/>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33" name="Bild 2">
              <a:extLst>
                <a:ext uri="{FF2B5EF4-FFF2-40B4-BE49-F238E27FC236}">
                  <a16:creationId xmlns:a16="http://schemas.microsoft.com/office/drawing/2014/main" id="{35BB9C56-848D-354C-82C4-33DB049EA1FE}"/>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34" name="Bild 2">
              <a:extLst>
                <a:ext uri="{FF2B5EF4-FFF2-40B4-BE49-F238E27FC236}">
                  <a16:creationId xmlns:a16="http://schemas.microsoft.com/office/drawing/2014/main" id="{A7B1DB06-ECDC-C34D-ADF0-DBB2AA1235E7}"/>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sp>
        <p:nvSpPr>
          <p:cNvPr id="16" name="Platshållare för datum 3">
            <a:extLst>
              <a:ext uri="{FF2B5EF4-FFF2-40B4-BE49-F238E27FC236}">
                <a16:creationId xmlns:a16="http://schemas.microsoft.com/office/drawing/2014/main" id="{5320E7CA-8D70-E44F-8DFE-8C3981CAA84E}"/>
              </a:ext>
            </a:extLst>
          </p:cNvPr>
          <p:cNvSpPr>
            <a:spLocks noGrp="1"/>
          </p:cNvSpPr>
          <p:nvPr>
            <p:ph type="dt" sz="half" idx="2"/>
          </p:nvPr>
        </p:nvSpPr>
        <p:spPr>
          <a:xfrm>
            <a:off x="2185246" y="6454800"/>
            <a:ext cx="1878120" cy="112593"/>
          </a:xfrm>
          <a:prstGeom prst="rect">
            <a:avLst/>
          </a:prstGeom>
        </p:spPr>
        <p:txBody>
          <a:bodyPr vert="horz" lIns="0" tIns="0" rIns="0" bIns="0" rtlCol="0" anchor="ctr"/>
          <a:lstStyle>
            <a:lvl1pPr algn="l">
              <a:defRPr sz="800">
                <a:solidFill>
                  <a:schemeClr val="tx2"/>
                </a:solidFill>
              </a:defRPr>
            </a:lvl1pPr>
          </a:lstStyle>
          <a:p>
            <a:r>
              <a:rPr lang="nb-NO" noProof="0"/>
              <a:t>2/02/2022</a:t>
            </a:r>
            <a:endParaRPr lang="en-US" noProof="0"/>
          </a:p>
        </p:txBody>
      </p:sp>
      <p:sp>
        <p:nvSpPr>
          <p:cNvPr id="17" name="Platshållare för sidfot 4">
            <a:extLst>
              <a:ext uri="{FF2B5EF4-FFF2-40B4-BE49-F238E27FC236}">
                <a16:creationId xmlns:a16="http://schemas.microsoft.com/office/drawing/2014/main" id="{8D2FF2F5-AC11-694F-A712-C42D5E30142A}"/>
              </a:ext>
            </a:extLst>
          </p:cNvPr>
          <p:cNvSpPr>
            <a:spLocks noGrp="1"/>
          </p:cNvSpPr>
          <p:nvPr>
            <p:ph type="ftr" sz="quarter" idx="3"/>
          </p:nvPr>
        </p:nvSpPr>
        <p:spPr>
          <a:xfrm>
            <a:off x="4359276" y="6454800"/>
            <a:ext cx="3470274" cy="112593"/>
          </a:xfrm>
          <a:prstGeom prst="rect">
            <a:avLst/>
          </a:prstGeom>
        </p:spPr>
        <p:txBody>
          <a:bodyPr vert="horz" lIns="0" tIns="0" rIns="0" bIns="0" rtlCol="0" anchor="ctr"/>
          <a:lstStyle>
            <a:lvl1pPr algn="l">
              <a:defRPr sz="800">
                <a:solidFill>
                  <a:schemeClr val="tx2"/>
                </a:solidFill>
              </a:defRPr>
            </a:lvl1pPr>
          </a:lstStyle>
          <a:p>
            <a:r>
              <a:rPr lang="en-US" noProof="0"/>
              <a:t>Go to header/footer to change text </a:t>
            </a:r>
          </a:p>
        </p:txBody>
      </p:sp>
      <p:sp>
        <p:nvSpPr>
          <p:cNvPr id="18" name="Platshållare för bildnummer 5">
            <a:extLst>
              <a:ext uri="{FF2B5EF4-FFF2-40B4-BE49-F238E27FC236}">
                <a16:creationId xmlns:a16="http://schemas.microsoft.com/office/drawing/2014/main" id="{90D11FAC-8BEF-B848-B09B-9581BA38EB7D}"/>
              </a:ext>
            </a:extLst>
          </p:cNvPr>
          <p:cNvSpPr>
            <a:spLocks noGrp="1"/>
          </p:cNvSpPr>
          <p:nvPr>
            <p:ph type="sldNum" sz="quarter" idx="4"/>
          </p:nvPr>
        </p:nvSpPr>
        <p:spPr>
          <a:xfrm>
            <a:off x="10013315" y="6454800"/>
            <a:ext cx="1590676" cy="112593"/>
          </a:xfrm>
          <a:prstGeom prst="rect">
            <a:avLst/>
          </a:prstGeom>
        </p:spPr>
        <p:txBody>
          <a:bodyPr vert="horz" lIns="0" tIns="0" rIns="0" bIns="0" rtlCol="0" anchor="ctr"/>
          <a:lstStyle>
            <a:lvl1pPr algn="r">
              <a:defRPr sz="800">
                <a:solidFill>
                  <a:schemeClr val="bg1"/>
                </a:solidFill>
              </a:defRPr>
            </a:lvl1pPr>
          </a:lstStyle>
          <a:p>
            <a:fld id="{EF8DBD5B-30F9-4F9C-AE39-E065C1AC514D}" type="slidenum">
              <a:rPr lang="en-US" smtClean="0"/>
              <a:pPr/>
              <a:t>‹#›</a:t>
            </a:fld>
            <a:endParaRPr lang="en-US"/>
          </a:p>
        </p:txBody>
      </p:sp>
      <p:sp>
        <p:nvSpPr>
          <p:cNvPr id="21" name="Text Placeholder 4">
            <a:extLst>
              <a:ext uri="{FF2B5EF4-FFF2-40B4-BE49-F238E27FC236}">
                <a16:creationId xmlns:a16="http://schemas.microsoft.com/office/drawing/2014/main" id="{D83B98AF-7DED-4046-B050-23BFAD35D3DE}"/>
              </a:ext>
            </a:extLst>
          </p:cNvPr>
          <p:cNvSpPr>
            <a:spLocks noGrp="1"/>
          </p:cNvSpPr>
          <p:nvPr>
            <p:ph type="body" sz="quarter" idx="16" hasCustomPrompt="1"/>
          </p:nvPr>
        </p:nvSpPr>
        <p:spPr>
          <a:xfrm rot="5400000">
            <a:off x="10901730" y="803644"/>
            <a:ext cx="2093913" cy="486626"/>
          </a:xfrm>
        </p:spPr>
        <p:txBody>
          <a:bodyPr lIns="180000" tIns="180000" rIns="0" bIns="180000" anchor="ctr">
            <a:spAutoFit/>
          </a:bodyPr>
          <a:lstStyle>
            <a:lvl1pPr marL="6350" indent="0" algn="l">
              <a:buNone/>
              <a:defRPr sz="800">
                <a:solidFill>
                  <a:schemeClr val="bg1"/>
                </a:solidFill>
              </a:defRPr>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228654123"/>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 Chart Image">
    <p:bg>
      <p:bgRef idx="1001">
        <a:schemeClr val="bg1"/>
      </p:bgRef>
    </p:bg>
    <p:spTree>
      <p:nvGrpSpPr>
        <p:cNvPr id="1" name=""/>
        <p:cNvGrpSpPr/>
        <p:nvPr/>
      </p:nvGrpSpPr>
      <p:grpSpPr>
        <a:xfrm>
          <a:off x="0" y="0"/>
          <a:ext cx="0" cy="0"/>
          <a:chOff x="0" y="0"/>
          <a:chExt cx="0" cy="0"/>
        </a:xfrm>
      </p:grpSpPr>
      <p:sp>
        <p:nvSpPr>
          <p:cNvPr id="23" name="Picture Placeholder 10">
            <a:extLst>
              <a:ext uri="{FF2B5EF4-FFF2-40B4-BE49-F238E27FC236}">
                <a16:creationId xmlns:a16="http://schemas.microsoft.com/office/drawing/2014/main" id="{86E476F6-89CC-3C44-93CC-6B5D2DF6CACA}"/>
              </a:ext>
            </a:extLst>
          </p:cNvPr>
          <p:cNvSpPr>
            <a:spLocks noGrp="1"/>
          </p:cNvSpPr>
          <p:nvPr>
            <p:ph type="pic" sz="quarter" idx="18" hasCustomPrompt="1"/>
          </p:nvPr>
        </p:nvSpPr>
        <p:spPr>
          <a:xfrm>
            <a:off x="8128000" y="0"/>
            <a:ext cx="4062410"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solidFill>
        </p:spPr>
        <p:txBody>
          <a:bodyPr wrap="square" lIns="36000" tIns="36000" rIns="36000" bIns="36000">
            <a:noAutofit/>
          </a:bodyPr>
          <a:lstStyle>
            <a:lvl1pPr marL="0" indent="0" algn="ctr">
              <a:buNone/>
              <a:defRPr sz="1300">
                <a:solidFill>
                  <a:schemeClr val="bg1"/>
                </a:solidFill>
              </a:defRPr>
            </a:lvl1pPr>
          </a:lstStyle>
          <a:p>
            <a:r>
              <a:rPr lang="en-US" noProof="0"/>
              <a:t>Click on the icon to add an image</a:t>
            </a:r>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7253550" cy="860400"/>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US" noProof="0"/>
              <a:t>Click to add a headline of maximum two lines</a:t>
            </a:r>
          </a:p>
          <a:p>
            <a:pPr lvl="0"/>
            <a:endParaRPr lang="en-US" noProof="0"/>
          </a:p>
        </p:txBody>
      </p:sp>
      <p:sp>
        <p:nvSpPr>
          <p:cNvPr id="22" name="Chart Placeholder 4">
            <a:extLst>
              <a:ext uri="{FF2B5EF4-FFF2-40B4-BE49-F238E27FC236}">
                <a16:creationId xmlns:a16="http://schemas.microsoft.com/office/drawing/2014/main" id="{C3D3CB84-4C51-4944-9D93-F993A25F730B}"/>
              </a:ext>
            </a:extLst>
          </p:cNvPr>
          <p:cNvSpPr>
            <a:spLocks noGrp="1"/>
          </p:cNvSpPr>
          <p:nvPr>
            <p:ph type="chart" sz="quarter" idx="20" hasCustomPrompt="1"/>
          </p:nvPr>
        </p:nvSpPr>
        <p:spPr>
          <a:xfrm>
            <a:off x="576264" y="2098674"/>
            <a:ext cx="7253286" cy="4037487"/>
          </a:xfrm>
        </p:spPr>
        <p:txBody>
          <a:bodyPr/>
          <a:lstStyle>
            <a:lvl1pPr marL="12700" indent="0" algn="ctr">
              <a:buNone/>
              <a:defRPr sz="1300">
                <a:solidFill>
                  <a:schemeClr val="tx2"/>
                </a:solidFill>
              </a:defRPr>
            </a:lvl1pPr>
          </a:lstStyle>
          <a:p>
            <a:r>
              <a:rPr lang="en-US" noProof="0"/>
              <a:t>Click to add a chart</a:t>
            </a:r>
          </a:p>
        </p:txBody>
      </p:sp>
      <p:grpSp>
        <p:nvGrpSpPr>
          <p:cNvPr id="24" name="Grupp 32">
            <a:extLst>
              <a:ext uri="{FF2B5EF4-FFF2-40B4-BE49-F238E27FC236}">
                <a16:creationId xmlns:a16="http://schemas.microsoft.com/office/drawing/2014/main" id="{0166D808-3CB7-884E-95C7-EA74E9B4F048}"/>
              </a:ext>
            </a:extLst>
          </p:cNvPr>
          <p:cNvGrpSpPr/>
          <p:nvPr userDrawn="1"/>
        </p:nvGrpSpPr>
        <p:grpSpPr>
          <a:xfrm>
            <a:off x="576140" y="6451484"/>
            <a:ext cx="615478" cy="91194"/>
            <a:chOff x="576140" y="6451484"/>
            <a:chExt cx="615478" cy="91194"/>
          </a:xfrm>
          <a:solidFill>
            <a:schemeClr val="tx2"/>
          </a:solidFill>
        </p:grpSpPr>
        <p:sp>
          <p:nvSpPr>
            <p:cNvPr id="25" name="Bild 2">
              <a:extLst>
                <a:ext uri="{FF2B5EF4-FFF2-40B4-BE49-F238E27FC236}">
                  <a16:creationId xmlns:a16="http://schemas.microsoft.com/office/drawing/2014/main" id="{E6026D09-5D94-2047-81A1-BDED6F7CDCFD}"/>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27" name="Bild 2">
              <a:extLst>
                <a:ext uri="{FF2B5EF4-FFF2-40B4-BE49-F238E27FC236}">
                  <a16:creationId xmlns:a16="http://schemas.microsoft.com/office/drawing/2014/main" id="{09D15658-F29E-EE41-AE3A-1E438ADAB93C}"/>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8" name="Bild 2">
              <a:extLst>
                <a:ext uri="{FF2B5EF4-FFF2-40B4-BE49-F238E27FC236}">
                  <a16:creationId xmlns:a16="http://schemas.microsoft.com/office/drawing/2014/main" id="{9A3DDF5D-46F5-B344-8DAD-D5914874C3D5}"/>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9" name="Bild 2">
              <a:extLst>
                <a:ext uri="{FF2B5EF4-FFF2-40B4-BE49-F238E27FC236}">
                  <a16:creationId xmlns:a16="http://schemas.microsoft.com/office/drawing/2014/main" id="{3A509201-ECF6-B64B-A0A7-231FAA504AB9}"/>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30" name="Bild 2">
              <a:extLst>
                <a:ext uri="{FF2B5EF4-FFF2-40B4-BE49-F238E27FC236}">
                  <a16:creationId xmlns:a16="http://schemas.microsoft.com/office/drawing/2014/main" id="{A8421D0D-3339-7742-993A-EC5B51EBE591}"/>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31" name="Bild 2">
              <a:extLst>
                <a:ext uri="{FF2B5EF4-FFF2-40B4-BE49-F238E27FC236}">
                  <a16:creationId xmlns:a16="http://schemas.microsoft.com/office/drawing/2014/main" id="{D82288C4-6EC8-9547-AC38-3AE9F31FE908}"/>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32" name="Bild 2">
              <a:extLst>
                <a:ext uri="{FF2B5EF4-FFF2-40B4-BE49-F238E27FC236}">
                  <a16:creationId xmlns:a16="http://schemas.microsoft.com/office/drawing/2014/main" id="{66082E5D-4163-2F49-AA1C-B2405257920A}"/>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sp>
        <p:nvSpPr>
          <p:cNvPr id="16" name="Platshållare för datum 3">
            <a:extLst>
              <a:ext uri="{FF2B5EF4-FFF2-40B4-BE49-F238E27FC236}">
                <a16:creationId xmlns:a16="http://schemas.microsoft.com/office/drawing/2014/main" id="{8ADFF0B7-3A32-2C4B-BDF1-ECD3EE00D215}"/>
              </a:ext>
            </a:extLst>
          </p:cNvPr>
          <p:cNvSpPr>
            <a:spLocks noGrp="1"/>
          </p:cNvSpPr>
          <p:nvPr>
            <p:ph type="dt" sz="half" idx="2"/>
          </p:nvPr>
        </p:nvSpPr>
        <p:spPr>
          <a:xfrm>
            <a:off x="2185246" y="6454800"/>
            <a:ext cx="1878120" cy="112593"/>
          </a:xfrm>
          <a:prstGeom prst="rect">
            <a:avLst/>
          </a:prstGeom>
        </p:spPr>
        <p:txBody>
          <a:bodyPr vert="horz" lIns="0" tIns="0" rIns="0" bIns="0" rtlCol="0" anchor="ctr"/>
          <a:lstStyle>
            <a:lvl1pPr algn="l">
              <a:defRPr sz="800">
                <a:solidFill>
                  <a:schemeClr val="tx2"/>
                </a:solidFill>
              </a:defRPr>
            </a:lvl1pPr>
          </a:lstStyle>
          <a:p>
            <a:r>
              <a:rPr lang="nb-NO" noProof="0"/>
              <a:t>2/02/2022</a:t>
            </a:r>
            <a:endParaRPr lang="en-US" noProof="0"/>
          </a:p>
        </p:txBody>
      </p:sp>
      <p:sp>
        <p:nvSpPr>
          <p:cNvPr id="17" name="Platshållare för sidfot 4">
            <a:extLst>
              <a:ext uri="{FF2B5EF4-FFF2-40B4-BE49-F238E27FC236}">
                <a16:creationId xmlns:a16="http://schemas.microsoft.com/office/drawing/2014/main" id="{EEEE660B-80A1-2741-8402-38F2598A8CA3}"/>
              </a:ext>
            </a:extLst>
          </p:cNvPr>
          <p:cNvSpPr>
            <a:spLocks noGrp="1"/>
          </p:cNvSpPr>
          <p:nvPr>
            <p:ph type="ftr" sz="quarter" idx="3"/>
          </p:nvPr>
        </p:nvSpPr>
        <p:spPr>
          <a:xfrm>
            <a:off x="4359276" y="6454800"/>
            <a:ext cx="3470274" cy="112593"/>
          </a:xfrm>
          <a:prstGeom prst="rect">
            <a:avLst/>
          </a:prstGeom>
        </p:spPr>
        <p:txBody>
          <a:bodyPr vert="horz" lIns="0" tIns="0" rIns="0" bIns="0" rtlCol="0" anchor="ctr"/>
          <a:lstStyle>
            <a:lvl1pPr algn="l">
              <a:defRPr sz="800">
                <a:solidFill>
                  <a:schemeClr val="tx2"/>
                </a:solidFill>
              </a:defRPr>
            </a:lvl1pPr>
          </a:lstStyle>
          <a:p>
            <a:r>
              <a:rPr lang="en-US" noProof="0"/>
              <a:t>Go to header/footer to change text </a:t>
            </a:r>
          </a:p>
        </p:txBody>
      </p:sp>
      <p:sp>
        <p:nvSpPr>
          <p:cNvPr id="18" name="Platshållare för bildnummer 5">
            <a:extLst>
              <a:ext uri="{FF2B5EF4-FFF2-40B4-BE49-F238E27FC236}">
                <a16:creationId xmlns:a16="http://schemas.microsoft.com/office/drawing/2014/main" id="{921A1170-AB66-574D-93A2-A29BD448CFD2}"/>
              </a:ext>
            </a:extLst>
          </p:cNvPr>
          <p:cNvSpPr>
            <a:spLocks noGrp="1"/>
          </p:cNvSpPr>
          <p:nvPr>
            <p:ph type="sldNum" sz="quarter" idx="4"/>
          </p:nvPr>
        </p:nvSpPr>
        <p:spPr>
          <a:xfrm>
            <a:off x="10013315" y="6454800"/>
            <a:ext cx="1590676" cy="112593"/>
          </a:xfrm>
          <a:prstGeom prst="rect">
            <a:avLst/>
          </a:prstGeom>
        </p:spPr>
        <p:txBody>
          <a:bodyPr vert="horz" lIns="0" tIns="0" rIns="0" bIns="0" rtlCol="0" anchor="ctr"/>
          <a:lstStyle>
            <a:lvl1pPr algn="r">
              <a:defRPr sz="800">
                <a:solidFill>
                  <a:schemeClr val="bg1"/>
                </a:solidFill>
              </a:defRPr>
            </a:lvl1pPr>
          </a:lstStyle>
          <a:p>
            <a:fld id="{EF8DBD5B-30F9-4F9C-AE39-E065C1AC514D}" type="slidenum">
              <a:rPr lang="en-US" smtClean="0"/>
              <a:pPr/>
              <a:t>‹#›</a:t>
            </a:fld>
            <a:endParaRPr lang="en-US"/>
          </a:p>
        </p:txBody>
      </p:sp>
      <p:sp>
        <p:nvSpPr>
          <p:cNvPr id="21" name="Text Placeholder 4">
            <a:extLst>
              <a:ext uri="{FF2B5EF4-FFF2-40B4-BE49-F238E27FC236}">
                <a16:creationId xmlns:a16="http://schemas.microsoft.com/office/drawing/2014/main" id="{1ADD6777-A5E1-8143-BB10-30B94A4DA550}"/>
              </a:ext>
            </a:extLst>
          </p:cNvPr>
          <p:cNvSpPr>
            <a:spLocks noGrp="1"/>
          </p:cNvSpPr>
          <p:nvPr>
            <p:ph type="body" sz="quarter" idx="16" hasCustomPrompt="1"/>
          </p:nvPr>
        </p:nvSpPr>
        <p:spPr>
          <a:xfrm rot="5400000">
            <a:off x="10901730" y="803644"/>
            <a:ext cx="2093913" cy="486626"/>
          </a:xfrm>
        </p:spPr>
        <p:txBody>
          <a:bodyPr lIns="180000" tIns="180000" rIns="0" bIns="180000" anchor="ctr">
            <a:spAutoFit/>
          </a:bodyPr>
          <a:lstStyle>
            <a:lvl1pPr marL="6350" indent="0" algn="l">
              <a:buNone/>
              <a:defRPr sz="800">
                <a:solidFill>
                  <a:schemeClr val="bg1"/>
                </a:solidFill>
              </a:defRPr>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1416287141"/>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 Text Charts Image">
    <p:bg>
      <p:bgRef idx="1001">
        <a:schemeClr val="bg1"/>
      </p:bgRef>
    </p:bg>
    <p:spTree>
      <p:nvGrpSpPr>
        <p:cNvPr id="1" name=""/>
        <p:cNvGrpSpPr/>
        <p:nvPr/>
      </p:nvGrpSpPr>
      <p:grpSpPr>
        <a:xfrm>
          <a:off x="0" y="0"/>
          <a:ext cx="0" cy="0"/>
          <a:chOff x="0" y="0"/>
          <a:chExt cx="0" cy="0"/>
        </a:xfrm>
      </p:grpSpPr>
      <p:sp>
        <p:nvSpPr>
          <p:cNvPr id="23" name="Picture Placeholder 10">
            <a:extLst>
              <a:ext uri="{FF2B5EF4-FFF2-40B4-BE49-F238E27FC236}">
                <a16:creationId xmlns:a16="http://schemas.microsoft.com/office/drawing/2014/main" id="{86E476F6-89CC-3C44-93CC-6B5D2DF6CACA}"/>
              </a:ext>
            </a:extLst>
          </p:cNvPr>
          <p:cNvSpPr>
            <a:spLocks noGrp="1"/>
          </p:cNvSpPr>
          <p:nvPr>
            <p:ph type="pic" sz="quarter" idx="18" hasCustomPrompt="1"/>
          </p:nvPr>
        </p:nvSpPr>
        <p:spPr>
          <a:xfrm>
            <a:off x="8128000" y="0"/>
            <a:ext cx="4062410"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solidFill>
        </p:spPr>
        <p:txBody>
          <a:bodyPr wrap="square" lIns="36000" tIns="36000" rIns="36000" bIns="36000">
            <a:noAutofit/>
          </a:bodyPr>
          <a:lstStyle>
            <a:lvl1pPr marL="0" indent="0" algn="ctr">
              <a:buNone/>
              <a:defRPr sz="1300">
                <a:solidFill>
                  <a:schemeClr val="bg1"/>
                </a:solidFill>
              </a:defRPr>
            </a:lvl1pPr>
          </a:lstStyle>
          <a:p>
            <a:r>
              <a:rPr lang="en-US" noProof="0"/>
              <a:t>Click on the icon to add an image</a:t>
            </a:r>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7253550" cy="860400"/>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US" noProof="0"/>
              <a:t>Click to add a headline of maximum two lines</a:t>
            </a:r>
          </a:p>
          <a:p>
            <a:pPr lvl="0"/>
            <a:endParaRPr lang="en-US" noProof="0"/>
          </a:p>
        </p:txBody>
      </p:sp>
      <p:sp>
        <p:nvSpPr>
          <p:cNvPr id="22" name="Chart Placeholder 4">
            <a:extLst>
              <a:ext uri="{FF2B5EF4-FFF2-40B4-BE49-F238E27FC236}">
                <a16:creationId xmlns:a16="http://schemas.microsoft.com/office/drawing/2014/main" id="{C3D3CB84-4C51-4944-9D93-F993A25F730B}"/>
              </a:ext>
            </a:extLst>
          </p:cNvPr>
          <p:cNvSpPr>
            <a:spLocks noGrp="1"/>
          </p:cNvSpPr>
          <p:nvPr>
            <p:ph type="chart" sz="quarter" idx="20" hasCustomPrompt="1"/>
          </p:nvPr>
        </p:nvSpPr>
        <p:spPr>
          <a:xfrm>
            <a:off x="4359274" y="2098674"/>
            <a:ext cx="3470275" cy="1857091"/>
          </a:xfrm>
        </p:spPr>
        <p:txBody>
          <a:bodyPr/>
          <a:lstStyle>
            <a:lvl1pPr marL="12700" indent="0" algn="ctr">
              <a:buNone/>
              <a:defRPr sz="1300">
                <a:solidFill>
                  <a:schemeClr val="tx2"/>
                </a:solidFill>
              </a:defRPr>
            </a:lvl1pPr>
          </a:lstStyle>
          <a:p>
            <a:r>
              <a:rPr lang="en-US" noProof="0"/>
              <a:t>Click to add a chart</a:t>
            </a:r>
          </a:p>
        </p:txBody>
      </p:sp>
      <p:sp>
        <p:nvSpPr>
          <p:cNvPr id="25" name="Chart Placeholder 4">
            <a:extLst>
              <a:ext uri="{FF2B5EF4-FFF2-40B4-BE49-F238E27FC236}">
                <a16:creationId xmlns:a16="http://schemas.microsoft.com/office/drawing/2014/main" id="{DF83F763-96A7-2C49-9F33-C70E5E5252C4}"/>
              </a:ext>
            </a:extLst>
          </p:cNvPr>
          <p:cNvSpPr>
            <a:spLocks noGrp="1"/>
          </p:cNvSpPr>
          <p:nvPr>
            <p:ph type="chart" sz="quarter" idx="21" hasCustomPrompt="1"/>
          </p:nvPr>
        </p:nvSpPr>
        <p:spPr>
          <a:xfrm>
            <a:off x="4359274" y="4272247"/>
            <a:ext cx="3470275" cy="1857091"/>
          </a:xfrm>
        </p:spPr>
        <p:txBody>
          <a:bodyPr/>
          <a:lstStyle>
            <a:lvl1pPr marL="12700" indent="0" algn="ctr">
              <a:buNone/>
              <a:defRPr sz="1300">
                <a:solidFill>
                  <a:schemeClr val="tx2"/>
                </a:solidFill>
              </a:defRPr>
            </a:lvl1pPr>
          </a:lstStyle>
          <a:p>
            <a:r>
              <a:rPr lang="en-US" noProof="0"/>
              <a:t>Click to add a chart</a:t>
            </a:r>
          </a:p>
        </p:txBody>
      </p:sp>
      <p:grpSp>
        <p:nvGrpSpPr>
          <p:cNvPr id="26" name="Grupp 32">
            <a:extLst>
              <a:ext uri="{FF2B5EF4-FFF2-40B4-BE49-F238E27FC236}">
                <a16:creationId xmlns:a16="http://schemas.microsoft.com/office/drawing/2014/main" id="{F4809FD5-BC37-DF45-B113-51A6E08D9DB3}"/>
              </a:ext>
            </a:extLst>
          </p:cNvPr>
          <p:cNvGrpSpPr/>
          <p:nvPr userDrawn="1"/>
        </p:nvGrpSpPr>
        <p:grpSpPr>
          <a:xfrm>
            <a:off x="576140" y="6451484"/>
            <a:ext cx="615478" cy="91194"/>
            <a:chOff x="576140" y="6451484"/>
            <a:chExt cx="615478" cy="91194"/>
          </a:xfrm>
          <a:solidFill>
            <a:schemeClr val="tx2"/>
          </a:solidFill>
        </p:grpSpPr>
        <p:sp>
          <p:nvSpPr>
            <p:cNvPr id="27" name="Bild 2">
              <a:extLst>
                <a:ext uri="{FF2B5EF4-FFF2-40B4-BE49-F238E27FC236}">
                  <a16:creationId xmlns:a16="http://schemas.microsoft.com/office/drawing/2014/main" id="{2CD505AA-3C70-3041-AE10-654DE95DCF09}"/>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28" name="Bild 2">
              <a:extLst>
                <a:ext uri="{FF2B5EF4-FFF2-40B4-BE49-F238E27FC236}">
                  <a16:creationId xmlns:a16="http://schemas.microsoft.com/office/drawing/2014/main" id="{9491251B-C224-5749-AF60-131665804638}"/>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9" name="Bild 2">
              <a:extLst>
                <a:ext uri="{FF2B5EF4-FFF2-40B4-BE49-F238E27FC236}">
                  <a16:creationId xmlns:a16="http://schemas.microsoft.com/office/drawing/2014/main" id="{F2FE2244-A4A9-2A4A-BF24-12B0B6B0D1B8}"/>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30" name="Bild 2">
              <a:extLst>
                <a:ext uri="{FF2B5EF4-FFF2-40B4-BE49-F238E27FC236}">
                  <a16:creationId xmlns:a16="http://schemas.microsoft.com/office/drawing/2014/main" id="{EC2EE902-1226-E94C-824B-6551750B12F3}"/>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31" name="Bild 2">
              <a:extLst>
                <a:ext uri="{FF2B5EF4-FFF2-40B4-BE49-F238E27FC236}">
                  <a16:creationId xmlns:a16="http://schemas.microsoft.com/office/drawing/2014/main" id="{5EF0DE2E-98D4-D640-B82D-505C1343D3B2}"/>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32" name="Bild 2">
              <a:extLst>
                <a:ext uri="{FF2B5EF4-FFF2-40B4-BE49-F238E27FC236}">
                  <a16:creationId xmlns:a16="http://schemas.microsoft.com/office/drawing/2014/main" id="{B04BCCC7-6148-5B49-B281-9BA4B7E90DD8}"/>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33" name="Bild 2">
              <a:extLst>
                <a:ext uri="{FF2B5EF4-FFF2-40B4-BE49-F238E27FC236}">
                  <a16:creationId xmlns:a16="http://schemas.microsoft.com/office/drawing/2014/main" id="{0F0CAFBD-C94C-9D48-8626-E2A438B3A8DE}"/>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sp>
        <p:nvSpPr>
          <p:cNvPr id="18" name="Platshållare för text 2">
            <a:extLst>
              <a:ext uri="{FF2B5EF4-FFF2-40B4-BE49-F238E27FC236}">
                <a16:creationId xmlns:a16="http://schemas.microsoft.com/office/drawing/2014/main" id="{C574831C-AC1A-BA45-BC5F-91DA4CC9D63F}"/>
              </a:ext>
            </a:extLst>
          </p:cNvPr>
          <p:cNvSpPr>
            <a:spLocks noGrp="1"/>
          </p:cNvSpPr>
          <p:nvPr>
            <p:ph type="body" sz="quarter" idx="22" hasCustomPrompt="1"/>
          </p:nvPr>
        </p:nvSpPr>
        <p:spPr>
          <a:xfrm>
            <a:off x="576000" y="2098800"/>
            <a:ext cx="3484823" cy="403066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add body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 name="Platshållare för datum 3">
            <a:extLst>
              <a:ext uri="{FF2B5EF4-FFF2-40B4-BE49-F238E27FC236}">
                <a16:creationId xmlns:a16="http://schemas.microsoft.com/office/drawing/2014/main" id="{40FE4A6B-BB8F-8044-A2CA-73AE60999574}"/>
              </a:ext>
            </a:extLst>
          </p:cNvPr>
          <p:cNvSpPr>
            <a:spLocks noGrp="1"/>
          </p:cNvSpPr>
          <p:nvPr>
            <p:ph type="dt" sz="half" idx="2"/>
          </p:nvPr>
        </p:nvSpPr>
        <p:spPr>
          <a:xfrm>
            <a:off x="2185246" y="6454800"/>
            <a:ext cx="1878120" cy="112593"/>
          </a:xfrm>
          <a:prstGeom prst="rect">
            <a:avLst/>
          </a:prstGeom>
        </p:spPr>
        <p:txBody>
          <a:bodyPr vert="horz" lIns="0" tIns="0" rIns="0" bIns="0" rtlCol="0" anchor="ctr"/>
          <a:lstStyle>
            <a:lvl1pPr algn="l">
              <a:defRPr sz="800">
                <a:solidFill>
                  <a:schemeClr val="tx2"/>
                </a:solidFill>
              </a:defRPr>
            </a:lvl1pPr>
          </a:lstStyle>
          <a:p>
            <a:r>
              <a:rPr lang="nb-NO" noProof="0"/>
              <a:t>2/02/2022</a:t>
            </a:r>
            <a:endParaRPr lang="en-US" noProof="0"/>
          </a:p>
        </p:txBody>
      </p:sp>
      <p:sp>
        <p:nvSpPr>
          <p:cNvPr id="21" name="Platshållare för sidfot 4">
            <a:extLst>
              <a:ext uri="{FF2B5EF4-FFF2-40B4-BE49-F238E27FC236}">
                <a16:creationId xmlns:a16="http://schemas.microsoft.com/office/drawing/2014/main" id="{EEE175E7-97F8-F642-AD80-BD4B720251F4}"/>
              </a:ext>
            </a:extLst>
          </p:cNvPr>
          <p:cNvSpPr>
            <a:spLocks noGrp="1"/>
          </p:cNvSpPr>
          <p:nvPr>
            <p:ph type="ftr" sz="quarter" idx="3"/>
          </p:nvPr>
        </p:nvSpPr>
        <p:spPr>
          <a:xfrm>
            <a:off x="4359276" y="6454800"/>
            <a:ext cx="3470274" cy="112593"/>
          </a:xfrm>
          <a:prstGeom prst="rect">
            <a:avLst/>
          </a:prstGeom>
        </p:spPr>
        <p:txBody>
          <a:bodyPr vert="horz" lIns="0" tIns="0" rIns="0" bIns="0" rtlCol="0" anchor="ctr"/>
          <a:lstStyle>
            <a:lvl1pPr algn="l">
              <a:defRPr sz="800">
                <a:solidFill>
                  <a:schemeClr val="tx2"/>
                </a:solidFill>
              </a:defRPr>
            </a:lvl1pPr>
          </a:lstStyle>
          <a:p>
            <a:r>
              <a:rPr lang="en-US" noProof="0"/>
              <a:t>Go to header/footer to change text </a:t>
            </a:r>
          </a:p>
        </p:txBody>
      </p:sp>
      <p:sp>
        <p:nvSpPr>
          <p:cNvPr id="24" name="Platshållare för bildnummer 5">
            <a:extLst>
              <a:ext uri="{FF2B5EF4-FFF2-40B4-BE49-F238E27FC236}">
                <a16:creationId xmlns:a16="http://schemas.microsoft.com/office/drawing/2014/main" id="{5E7D3B9D-5814-FD4A-AFF7-87FA1316A623}"/>
              </a:ext>
            </a:extLst>
          </p:cNvPr>
          <p:cNvSpPr>
            <a:spLocks noGrp="1"/>
          </p:cNvSpPr>
          <p:nvPr>
            <p:ph type="sldNum" sz="quarter" idx="4"/>
          </p:nvPr>
        </p:nvSpPr>
        <p:spPr>
          <a:xfrm>
            <a:off x="10013315" y="6454800"/>
            <a:ext cx="1590676" cy="112593"/>
          </a:xfrm>
          <a:prstGeom prst="rect">
            <a:avLst/>
          </a:prstGeom>
        </p:spPr>
        <p:txBody>
          <a:bodyPr vert="horz" lIns="0" tIns="0" rIns="0" bIns="0" rtlCol="0" anchor="ctr"/>
          <a:lstStyle>
            <a:lvl1pPr algn="r">
              <a:defRPr sz="800">
                <a:solidFill>
                  <a:schemeClr val="bg1"/>
                </a:solidFill>
              </a:defRPr>
            </a:lvl1pPr>
          </a:lstStyle>
          <a:p>
            <a:fld id="{EF8DBD5B-30F9-4F9C-AE39-E065C1AC514D}" type="slidenum">
              <a:rPr lang="en-US" smtClean="0"/>
              <a:pPr/>
              <a:t>‹#›</a:t>
            </a:fld>
            <a:endParaRPr lang="en-US"/>
          </a:p>
        </p:txBody>
      </p:sp>
      <p:sp>
        <p:nvSpPr>
          <p:cNvPr id="35" name="Text Placeholder 4">
            <a:extLst>
              <a:ext uri="{FF2B5EF4-FFF2-40B4-BE49-F238E27FC236}">
                <a16:creationId xmlns:a16="http://schemas.microsoft.com/office/drawing/2014/main" id="{9C805E04-BA5F-EB4F-95AF-95CA6B8E7B39}"/>
              </a:ext>
            </a:extLst>
          </p:cNvPr>
          <p:cNvSpPr>
            <a:spLocks noGrp="1"/>
          </p:cNvSpPr>
          <p:nvPr>
            <p:ph type="body" sz="quarter" idx="16" hasCustomPrompt="1"/>
          </p:nvPr>
        </p:nvSpPr>
        <p:spPr>
          <a:xfrm rot="5400000">
            <a:off x="10901730" y="803644"/>
            <a:ext cx="2093913" cy="486626"/>
          </a:xfrm>
        </p:spPr>
        <p:txBody>
          <a:bodyPr lIns="180000" tIns="180000" rIns="0" bIns="180000" anchor="ctr">
            <a:spAutoFit/>
          </a:bodyPr>
          <a:lstStyle>
            <a:lvl1pPr marL="6350" indent="0" algn="l">
              <a:buNone/>
              <a:defRPr sz="800">
                <a:solidFill>
                  <a:schemeClr val="bg1"/>
                </a:solidFill>
              </a:defRPr>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298659591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Title Start Graphic/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3718FC5-379A-3343-904E-06A5A117D84C}"/>
              </a:ext>
            </a:extLst>
          </p:cNvPr>
          <p:cNvSpPr>
            <a:spLocks noGrp="1"/>
          </p:cNvSpPr>
          <p:nvPr>
            <p:ph type="pic" sz="quarter" idx="18" hasCustomPrompt="1"/>
          </p:nvPr>
        </p:nvSpPr>
        <p:spPr>
          <a:xfrm>
            <a:off x="6094413" y="0"/>
            <a:ext cx="6097587"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3" name="Rectangle 2">
            <a:extLst>
              <a:ext uri="{FF2B5EF4-FFF2-40B4-BE49-F238E27FC236}">
                <a16:creationId xmlns:a16="http://schemas.microsoft.com/office/drawing/2014/main" id="{7ABD8C07-48FE-CE42-BAC1-8E71230A09D6}"/>
              </a:ext>
            </a:extLst>
          </p:cNvPr>
          <p:cNvSpPr/>
          <p:nvPr userDrawn="1"/>
        </p:nvSpPr>
        <p:spPr>
          <a:xfrm>
            <a:off x="0" y="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85947" y="1022400"/>
            <a:ext cx="5367178" cy="1069200"/>
          </a:xfrm>
          <a:prstGeom prst="rect">
            <a:avLst/>
          </a:prstGeom>
        </p:spPr>
        <p:txBody>
          <a:bodyPr anchor="b">
            <a:noAutofit/>
          </a:bodyPr>
          <a:lstStyle>
            <a:lvl1pPr marL="0" indent="0">
              <a:lnSpc>
                <a:spcPct val="85000"/>
              </a:lnSpc>
              <a:spcBef>
                <a:spcPts val="0"/>
              </a:spcBef>
              <a:buNone/>
              <a:defRPr sz="3600" spc="40" baseline="0">
                <a:solidFill>
                  <a:schemeClr val="tx2"/>
                </a:solidFill>
              </a:defRPr>
            </a:lvl1pPr>
          </a:lstStyle>
          <a:p>
            <a:pPr lvl="0"/>
            <a:r>
              <a:rPr lang="en-GB"/>
              <a:t>Click to add a headline </a:t>
            </a:r>
            <a:br>
              <a:rPr lang="en-GB"/>
            </a:br>
            <a:r>
              <a:rPr lang="en-GB"/>
              <a:t>of maximum two lines</a:t>
            </a:r>
          </a:p>
        </p:txBody>
      </p:sp>
      <p:sp>
        <p:nvSpPr>
          <p:cNvPr id="20" name="Text Placeholder 18">
            <a:extLst>
              <a:ext uri="{FF2B5EF4-FFF2-40B4-BE49-F238E27FC236}">
                <a16:creationId xmlns:a16="http://schemas.microsoft.com/office/drawing/2014/main" id="{01A6A6FB-6FA2-F143-90DF-C849DA3D5701}"/>
              </a:ext>
            </a:extLst>
          </p:cNvPr>
          <p:cNvSpPr>
            <a:spLocks noGrp="1"/>
          </p:cNvSpPr>
          <p:nvPr>
            <p:ph type="body" sz="quarter" idx="15" hasCustomPrompt="1"/>
          </p:nvPr>
        </p:nvSpPr>
        <p:spPr>
          <a:xfrm>
            <a:off x="588222" y="2228854"/>
            <a:ext cx="3755854" cy="771519"/>
          </a:xfrm>
          <a:prstGeom prst="rect">
            <a:avLst/>
          </a:prstGeom>
        </p:spPr>
        <p:txBody>
          <a:bodyPr anchor="t">
            <a:noAutofit/>
          </a:bodyPr>
          <a:lstStyle>
            <a:lvl1pPr marL="0" indent="0">
              <a:lnSpc>
                <a:spcPct val="100000"/>
              </a:lnSpc>
              <a:spcBef>
                <a:spcPts val="0"/>
              </a:spcBef>
              <a:buNone/>
              <a:defRPr sz="1400" spc="70" baseline="0">
                <a:solidFill>
                  <a:schemeClr val="tx2"/>
                </a:solidFill>
              </a:defRPr>
            </a:lvl1pPr>
          </a:lstStyle>
          <a:p>
            <a:pPr lvl="0"/>
            <a:r>
              <a:rPr lang="en-GB"/>
              <a:t>Click to add name </a:t>
            </a:r>
            <a:br>
              <a:rPr lang="en-GB"/>
            </a:br>
            <a:r>
              <a:rPr lang="en-GB"/>
              <a:t>Title, Business Unit</a:t>
            </a:r>
          </a:p>
          <a:p>
            <a:pPr lvl="0"/>
            <a:r>
              <a:rPr lang="en-GB"/>
              <a:t>And Date</a:t>
            </a:r>
          </a:p>
        </p:txBody>
      </p:sp>
      <p:grpSp>
        <p:nvGrpSpPr>
          <p:cNvPr id="61" name="Grupp 12">
            <a:extLst>
              <a:ext uri="{FF2B5EF4-FFF2-40B4-BE49-F238E27FC236}">
                <a16:creationId xmlns:a16="http://schemas.microsoft.com/office/drawing/2014/main" id="{11C1EE99-A90A-8E42-9EF6-ABC92B42C61F}"/>
              </a:ext>
            </a:extLst>
          </p:cNvPr>
          <p:cNvGrpSpPr/>
          <p:nvPr userDrawn="1"/>
        </p:nvGrpSpPr>
        <p:grpSpPr>
          <a:xfrm>
            <a:off x="576139" y="356679"/>
            <a:ext cx="1060123" cy="157076"/>
            <a:chOff x="576140" y="6451484"/>
            <a:chExt cx="615478" cy="91194"/>
          </a:xfrm>
          <a:solidFill>
            <a:schemeClr val="tx2"/>
          </a:solidFill>
        </p:grpSpPr>
        <p:sp>
          <p:nvSpPr>
            <p:cNvPr id="62" name="Bild 2">
              <a:extLst>
                <a:ext uri="{FF2B5EF4-FFF2-40B4-BE49-F238E27FC236}">
                  <a16:creationId xmlns:a16="http://schemas.microsoft.com/office/drawing/2014/main" id="{34B0D9DD-7C10-5F44-BF90-E4725CC02B7F}"/>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63" name="Bild 2">
              <a:extLst>
                <a:ext uri="{FF2B5EF4-FFF2-40B4-BE49-F238E27FC236}">
                  <a16:creationId xmlns:a16="http://schemas.microsoft.com/office/drawing/2014/main" id="{9333FAAF-3916-C84B-A4CC-472A10E5FD21}"/>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64" name="Bild 2">
              <a:extLst>
                <a:ext uri="{FF2B5EF4-FFF2-40B4-BE49-F238E27FC236}">
                  <a16:creationId xmlns:a16="http://schemas.microsoft.com/office/drawing/2014/main" id="{E3DA2BDA-82F6-C640-9E27-537DA60E22D2}"/>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65" name="Bild 2">
              <a:extLst>
                <a:ext uri="{FF2B5EF4-FFF2-40B4-BE49-F238E27FC236}">
                  <a16:creationId xmlns:a16="http://schemas.microsoft.com/office/drawing/2014/main" id="{E456F497-D9F5-4E4F-9AF3-A1A4A44D26D4}"/>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66" name="Bild 2">
              <a:extLst>
                <a:ext uri="{FF2B5EF4-FFF2-40B4-BE49-F238E27FC236}">
                  <a16:creationId xmlns:a16="http://schemas.microsoft.com/office/drawing/2014/main" id="{B670A634-218B-6946-94C9-5A68C0A0443C}"/>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67" name="Bild 2">
              <a:extLst>
                <a:ext uri="{FF2B5EF4-FFF2-40B4-BE49-F238E27FC236}">
                  <a16:creationId xmlns:a16="http://schemas.microsoft.com/office/drawing/2014/main" id="{FC7D2288-841A-C443-80D1-8E0BE90E0171}"/>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68" name="Bild 2">
              <a:extLst>
                <a:ext uri="{FF2B5EF4-FFF2-40B4-BE49-F238E27FC236}">
                  <a16:creationId xmlns:a16="http://schemas.microsoft.com/office/drawing/2014/main" id="{FA828F5C-03A9-8649-9199-869425B6C0B6}"/>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pic>
        <p:nvPicPr>
          <p:cNvPr id="4" name="Picture 3">
            <a:extLst>
              <a:ext uri="{FF2B5EF4-FFF2-40B4-BE49-F238E27FC236}">
                <a16:creationId xmlns:a16="http://schemas.microsoft.com/office/drawing/2014/main" id="{5C1AE774-2D36-A94D-AAEE-5D6B641268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429892"/>
            <a:ext cx="6094413" cy="3428107"/>
          </a:xfrm>
          <a:prstGeom prst="rect">
            <a:avLst/>
          </a:prstGeom>
        </p:spPr>
      </p:pic>
      <p:sp>
        <p:nvSpPr>
          <p:cNvPr id="16" name="Text Placeholder 4">
            <a:extLst>
              <a:ext uri="{FF2B5EF4-FFF2-40B4-BE49-F238E27FC236}">
                <a16:creationId xmlns:a16="http://schemas.microsoft.com/office/drawing/2014/main" id="{2E3C9CEE-5237-A84E-AB7E-0657C69C9212}"/>
              </a:ext>
            </a:extLst>
          </p:cNvPr>
          <p:cNvSpPr>
            <a:spLocks noGrp="1"/>
          </p:cNvSpPr>
          <p:nvPr>
            <p:ph type="body" sz="quarter" idx="19" hasCustomPrompt="1"/>
          </p:nvPr>
        </p:nvSpPr>
        <p:spPr>
          <a:xfrm rot="5400000">
            <a:off x="10901730" y="803644"/>
            <a:ext cx="2093913" cy="486626"/>
          </a:xfrm>
        </p:spPr>
        <p:txBody>
          <a:bodyPr lIns="180000" tIns="180000" rIns="0" bIns="180000" anchor="ctr">
            <a:spAutoFit/>
          </a:bodyPr>
          <a:lstStyle>
            <a:lvl1pPr marL="6350" indent="0" algn="l">
              <a:buNone/>
              <a:defRPr sz="800">
                <a:solidFill>
                  <a:schemeClr val="bg1"/>
                </a:solidFill>
              </a:defRPr>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8785489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Text Chart">
    <p:bg>
      <p:bgRef idx="1001">
        <a:schemeClr val="bg1"/>
      </p:bgRef>
    </p:bg>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11039738" cy="860400"/>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US" noProof="0"/>
              <a:t>Click to add a headline of maximum two lines</a:t>
            </a:r>
          </a:p>
          <a:p>
            <a:pPr lvl="0"/>
            <a:endParaRPr lang="en-US" noProof="0"/>
          </a:p>
        </p:txBody>
      </p:sp>
      <p:sp>
        <p:nvSpPr>
          <p:cNvPr id="22" name="Chart Placeholder 4">
            <a:extLst>
              <a:ext uri="{FF2B5EF4-FFF2-40B4-BE49-F238E27FC236}">
                <a16:creationId xmlns:a16="http://schemas.microsoft.com/office/drawing/2014/main" id="{C3D3CB84-4C51-4944-9D93-F993A25F730B}"/>
              </a:ext>
            </a:extLst>
          </p:cNvPr>
          <p:cNvSpPr>
            <a:spLocks noGrp="1"/>
          </p:cNvSpPr>
          <p:nvPr>
            <p:ph type="chart" sz="quarter" idx="20" hasCustomPrompt="1"/>
          </p:nvPr>
        </p:nvSpPr>
        <p:spPr>
          <a:xfrm>
            <a:off x="6249988" y="2098674"/>
            <a:ext cx="5354003" cy="4030663"/>
          </a:xfrm>
        </p:spPr>
        <p:txBody>
          <a:bodyPr/>
          <a:lstStyle>
            <a:lvl1pPr marL="12700" indent="0" algn="ctr">
              <a:buNone/>
              <a:defRPr sz="1300">
                <a:solidFill>
                  <a:schemeClr val="tx2"/>
                </a:solidFill>
              </a:defRPr>
            </a:lvl1pPr>
          </a:lstStyle>
          <a:p>
            <a:r>
              <a:rPr lang="en-US" noProof="0"/>
              <a:t>Click to add a chart</a:t>
            </a:r>
          </a:p>
        </p:txBody>
      </p:sp>
      <p:grpSp>
        <p:nvGrpSpPr>
          <p:cNvPr id="26" name="Grupp 32">
            <a:extLst>
              <a:ext uri="{FF2B5EF4-FFF2-40B4-BE49-F238E27FC236}">
                <a16:creationId xmlns:a16="http://schemas.microsoft.com/office/drawing/2014/main" id="{F4809FD5-BC37-DF45-B113-51A6E08D9DB3}"/>
              </a:ext>
            </a:extLst>
          </p:cNvPr>
          <p:cNvGrpSpPr/>
          <p:nvPr userDrawn="1"/>
        </p:nvGrpSpPr>
        <p:grpSpPr>
          <a:xfrm>
            <a:off x="576140" y="6451484"/>
            <a:ext cx="615478" cy="91194"/>
            <a:chOff x="576140" y="6451484"/>
            <a:chExt cx="615478" cy="91194"/>
          </a:xfrm>
          <a:solidFill>
            <a:schemeClr val="tx2"/>
          </a:solidFill>
        </p:grpSpPr>
        <p:sp>
          <p:nvSpPr>
            <p:cNvPr id="27" name="Bild 2">
              <a:extLst>
                <a:ext uri="{FF2B5EF4-FFF2-40B4-BE49-F238E27FC236}">
                  <a16:creationId xmlns:a16="http://schemas.microsoft.com/office/drawing/2014/main" id="{2CD505AA-3C70-3041-AE10-654DE95DCF09}"/>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28" name="Bild 2">
              <a:extLst>
                <a:ext uri="{FF2B5EF4-FFF2-40B4-BE49-F238E27FC236}">
                  <a16:creationId xmlns:a16="http://schemas.microsoft.com/office/drawing/2014/main" id="{9491251B-C224-5749-AF60-131665804638}"/>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9" name="Bild 2">
              <a:extLst>
                <a:ext uri="{FF2B5EF4-FFF2-40B4-BE49-F238E27FC236}">
                  <a16:creationId xmlns:a16="http://schemas.microsoft.com/office/drawing/2014/main" id="{F2FE2244-A4A9-2A4A-BF24-12B0B6B0D1B8}"/>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30" name="Bild 2">
              <a:extLst>
                <a:ext uri="{FF2B5EF4-FFF2-40B4-BE49-F238E27FC236}">
                  <a16:creationId xmlns:a16="http://schemas.microsoft.com/office/drawing/2014/main" id="{EC2EE902-1226-E94C-824B-6551750B12F3}"/>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31" name="Bild 2">
              <a:extLst>
                <a:ext uri="{FF2B5EF4-FFF2-40B4-BE49-F238E27FC236}">
                  <a16:creationId xmlns:a16="http://schemas.microsoft.com/office/drawing/2014/main" id="{5EF0DE2E-98D4-D640-B82D-505C1343D3B2}"/>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32" name="Bild 2">
              <a:extLst>
                <a:ext uri="{FF2B5EF4-FFF2-40B4-BE49-F238E27FC236}">
                  <a16:creationId xmlns:a16="http://schemas.microsoft.com/office/drawing/2014/main" id="{B04BCCC7-6148-5B49-B281-9BA4B7E90DD8}"/>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33" name="Bild 2">
              <a:extLst>
                <a:ext uri="{FF2B5EF4-FFF2-40B4-BE49-F238E27FC236}">
                  <a16:creationId xmlns:a16="http://schemas.microsoft.com/office/drawing/2014/main" id="{0F0CAFBD-C94C-9D48-8626-E2A438B3A8DE}"/>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sp>
        <p:nvSpPr>
          <p:cNvPr id="18" name="Platshållare för text 2">
            <a:extLst>
              <a:ext uri="{FF2B5EF4-FFF2-40B4-BE49-F238E27FC236}">
                <a16:creationId xmlns:a16="http://schemas.microsoft.com/office/drawing/2014/main" id="{C574831C-AC1A-BA45-BC5F-91DA4CC9D63F}"/>
              </a:ext>
            </a:extLst>
          </p:cNvPr>
          <p:cNvSpPr>
            <a:spLocks noGrp="1"/>
          </p:cNvSpPr>
          <p:nvPr>
            <p:ph type="body" sz="quarter" idx="22" hasCustomPrompt="1"/>
          </p:nvPr>
        </p:nvSpPr>
        <p:spPr>
          <a:xfrm>
            <a:off x="576000" y="2098800"/>
            <a:ext cx="5377125" cy="403066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add body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 name="Platshållare för datum 3">
            <a:extLst>
              <a:ext uri="{FF2B5EF4-FFF2-40B4-BE49-F238E27FC236}">
                <a16:creationId xmlns:a16="http://schemas.microsoft.com/office/drawing/2014/main" id="{40FE4A6B-BB8F-8044-A2CA-73AE60999574}"/>
              </a:ext>
            </a:extLst>
          </p:cNvPr>
          <p:cNvSpPr>
            <a:spLocks noGrp="1"/>
          </p:cNvSpPr>
          <p:nvPr>
            <p:ph type="dt" sz="half" idx="2"/>
          </p:nvPr>
        </p:nvSpPr>
        <p:spPr>
          <a:xfrm>
            <a:off x="2185246" y="6454800"/>
            <a:ext cx="1878120" cy="112593"/>
          </a:xfrm>
          <a:prstGeom prst="rect">
            <a:avLst/>
          </a:prstGeom>
        </p:spPr>
        <p:txBody>
          <a:bodyPr vert="horz" lIns="0" tIns="0" rIns="0" bIns="0" rtlCol="0" anchor="ctr"/>
          <a:lstStyle>
            <a:lvl1pPr algn="l">
              <a:defRPr sz="800">
                <a:solidFill>
                  <a:schemeClr val="tx2"/>
                </a:solidFill>
              </a:defRPr>
            </a:lvl1pPr>
          </a:lstStyle>
          <a:p>
            <a:r>
              <a:rPr lang="nb-NO" noProof="0"/>
              <a:t>2/02/2022</a:t>
            </a:r>
            <a:endParaRPr lang="en-US" noProof="0"/>
          </a:p>
        </p:txBody>
      </p:sp>
      <p:sp>
        <p:nvSpPr>
          <p:cNvPr id="21" name="Platshållare för sidfot 4">
            <a:extLst>
              <a:ext uri="{FF2B5EF4-FFF2-40B4-BE49-F238E27FC236}">
                <a16:creationId xmlns:a16="http://schemas.microsoft.com/office/drawing/2014/main" id="{EEE175E7-97F8-F642-AD80-BD4B720251F4}"/>
              </a:ext>
            </a:extLst>
          </p:cNvPr>
          <p:cNvSpPr>
            <a:spLocks noGrp="1"/>
          </p:cNvSpPr>
          <p:nvPr>
            <p:ph type="ftr" sz="quarter" idx="3"/>
          </p:nvPr>
        </p:nvSpPr>
        <p:spPr>
          <a:xfrm>
            <a:off x="4359276" y="6454800"/>
            <a:ext cx="3470274" cy="112593"/>
          </a:xfrm>
          <a:prstGeom prst="rect">
            <a:avLst/>
          </a:prstGeom>
        </p:spPr>
        <p:txBody>
          <a:bodyPr vert="horz" lIns="0" tIns="0" rIns="0" bIns="0" rtlCol="0" anchor="ctr"/>
          <a:lstStyle>
            <a:lvl1pPr algn="l">
              <a:defRPr sz="800">
                <a:solidFill>
                  <a:schemeClr val="tx2"/>
                </a:solidFill>
              </a:defRPr>
            </a:lvl1pPr>
          </a:lstStyle>
          <a:p>
            <a:r>
              <a:rPr lang="en-US" noProof="0"/>
              <a:t>Go to header/footer to change text </a:t>
            </a:r>
          </a:p>
        </p:txBody>
      </p:sp>
      <p:sp>
        <p:nvSpPr>
          <p:cNvPr id="24" name="Platshållare för bildnummer 5">
            <a:extLst>
              <a:ext uri="{FF2B5EF4-FFF2-40B4-BE49-F238E27FC236}">
                <a16:creationId xmlns:a16="http://schemas.microsoft.com/office/drawing/2014/main" id="{5E7D3B9D-5814-FD4A-AFF7-87FA1316A623}"/>
              </a:ext>
            </a:extLst>
          </p:cNvPr>
          <p:cNvSpPr>
            <a:spLocks noGrp="1"/>
          </p:cNvSpPr>
          <p:nvPr>
            <p:ph type="sldNum" sz="quarter" idx="4"/>
          </p:nvPr>
        </p:nvSpPr>
        <p:spPr>
          <a:xfrm>
            <a:off x="10013315" y="6454800"/>
            <a:ext cx="1590676" cy="112593"/>
          </a:xfrm>
          <a:prstGeom prst="rect">
            <a:avLst/>
          </a:prstGeom>
        </p:spPr>
        <p:txBody>
          <a:bodyPr vert="horz" lIns="0" tIns="0" rIns="0" bIns="0" rtlCol="0" anchor="ctr"/>
          <a:lstStyle>
            <a:lvl1pPr algn="r">
              <a:defRPr sz="800">
                <a:solidFill>
                  <a:schemeClr val="tx2"/>
                </a:solidFill>
              </a:defRPr>
            </a:lvl1pPr>
          </a:lstStyle>
          <a:p>
            <a:fld id="{EF8DBD5B-30F9-4F9C-AE39-E065C1AC514D}" type="slidenum">
              <a:rPr lang="en-US" smtClean="0"/>
              <a:pPr/>
              <a:t>‹#›</a:t>
            </a:fld>
            <a:endParaRPr lang="en-US"/>
          </a:p>
        </p:txBody>
      </p:sp>
    </p:spTree>
    <p:extLst>
      <p:ext uri="{BB962C8B-B14F-4D97-AF65-F5344CB8AC3E}">
        <p14:creationId xmlns:p14="http://schemas.microsoft.com/office/powerpoint/2010/main" val="1192814272"/>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Three Columns Text Chart">
    <p:bg>
      <p:bgRef idx="1001">
        <a:schemeClr val="bg1"/>
      </p:bgRef>
    </p:bg>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11039738" cy="860400"/>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US" noProof="0"/>
              <a:t>Click to add a headline of maximum two lines</a:t>
            </a:r>
          </a:p>
          <a:p>
            <a:pPr lvl="0"/>
            <a:endParaRPr lang="en-US" noProof="0"/>
          </a:p>
        </p:txBody>
      </p:sp>
      <p:sp>
        <p:nvSpPr>
          <p:cNvPr id="25" name="Chart Placeholder 4">
            <a:extLst>
              <a:ext uri="{FF2B5EF4-FFF2-40B4-BE49-F238E27FC236}">
                <a16:creationId xmlns:a16="http://schemas.microsoft.com/office/drawing/2014/main" id="{6FF95646-AD27-8440-B493-6779ED154EB6}"/>
              </a:ext>
            </a:extLst>
          </p:cNvPr>
          <p:cNvSpPr>
            <a:spLocks noGrp="1"/>
          </p:cNvSpPr>
          <p:nvPr>
            <p:ph type="chart" sz="quarter" idx="21" hasCustomPrompt="1"/>
          </p:nvPr>
        </p:nvSpPr>
        <p:spPr>
          <a:xfrm>
            <a:off x="8145463" y="2098674"/>
            <a:ext cx="3470275" cy="1857091"/>
          </a:xfrm>
        </p:spPr>
        <p:txBody>
          <a:bodyPr/>
          <a:lstStyle>
            <a:lvl1pPr marL="12700" indent="0" algn="ctr">
              <a:buNone/>
              <a:defRPr sz="1300">
                <a:solidFill>
                  <a:schemeClr val="tx2"/>
                </a:solidFill>
              </a:defRPr>
            </a:lvl1pPr>
          </a:lstStyle>
          <a:p>
            <a:r>
              <a:rPr lang="en-US" noProof="0"/>
              <a:t>Click to add a chart</a:t>
            </a:r>
          </a:p>
        </p:txBody>
      </p:sp>
      <p:sp>
        <p:nvSpPr>
          <p:cNvPr id="26" name="Chart Placeholder 4">
            <a:extLst>
              <a:ext uri="{FF2B5EF4-FFF2-40B4-BE49-F238E27FC236}">
                <a16:creationId xmlns:a16="http://schemas.microsoft.com/office/drawing/2014/main" id="{4B757421-2FBC-E741-A174-86B2942AFE57}"/>
              </a:ext>
            </a:extLst>
          </p:cNvPr>
          <p:cNvSpPr>
            <a:spLocks noGrp="1"/>
          </p:cNvSpPr>
          <p:nvPr>
            <p:ph type="chart" sz="quarter" idx="22" hasCustomPrompt="1"/>
          </p:nvPr>
        </p:nvSpPr>
        <p:spPr>
          <a:xfrm>
            <a:off x="8145463" y="4272247"/>
            <a:ext cx="3470275" cy="1857091"/>
          </a:xfrm>
        </p:spPr>
        <p:txBody>
          <a:bodyPr/>
          <a:lstStyle>
            <a:lvl1pPr marL="12700" indent="0" algn="ctr">
              <a:buNone/>
              <a:defRPr sz="1300">
                <a:solidFill>
                  <a:schemeClr val="tx2"/>
                </a:solidFill>
              </a:defRPr>
            </a:lvl1pPr>
          </a:lstStyle>
          <a:p>
            <a:r>
              <a:rPr lang="en-US" noProof="0"/>
              <a:t>Click to add a chart</a:t>
            </a:r>
          </a:p>
        </p:txBody>
      </p:sp>
      <p:grpSp>
        <p:nvGrpSpPr>
          <p:cNvPr id="27" name="Grupp 32">
            <a:extLst>
              <a:ext uri="{FF2B5EF4-FFF2-40B4-BE49-F238E27FC236}">
                <a16:creationId xmlns:a16="http://schemas.microsoft.com/office/drawing/2014/main" id="{2299BFFD-8D76-2B49-B434-B9878C23FBAE}"/>
              </a:ext>
            </a:extLst>
          </p:cNvPr>
          <p:cNvGrpSpPr/>
          <p:nvPr userDrawn="1"/>
        </p:nvGrpSpPr>
        <p:grpSpPr>
          <a:xfrm>
            <a:off x="576140" y="6451484"/>
            <a:ext cx="615478" cy="91194"/>
            <a:chOff x="576140" y="6451484"/>
            <a:chExt cx="615478" cy="91194"/>
          </a:xfrm>
          <a:solidFill>
            <a:schemeClr val="tx2"/>
          </a:solidFill>
        </p:grpSpPr>
        <p:sp>
          <p:nvSpPr>
            <p:cNvPr id="28" name="Bild 2">
              <a:extLst>
                <a:ext uri="{FF2B5EF4-FFF2-40B4-BE49-F238E27FC236}">
                  <a16:creationId xmlns:a16="http://schemas.microsoft.com/office/drawing/2014/main" id="{CEBE1B54-B6FB-B740-8B56-3B8AAEC1EC85}"/>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29" name="Bild 2">
              <a:extLst>
                <a:ext uri="{FF2B5EF4-FFF2-40B4-BE49-F238E27FC236}">
                  <a16:creationId xmlns:a16="http://schemas.microsoft.com/office/drawing/2014/main" id="{EEA3F33C-E9E0-DD4C-BBEA-2C0B6114522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30" name="Bild 2">
              <a:extLst>
                <a:ext uri="{FF2B5EF4-FFF2-40B4-BE49-F238E27FC236}">
                  <a16:creationId xmlns:a16="http://schemas.microsoft.com/office/drawing/2014/main" id="{5B11D485-06F7-1548-89B6-C85BD0EC567B}"/>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31" name="Bild 2">
              <a:extLst>
                <a:ext uri="{FF2B5EF4-FFF2-40B4-BE49-F238E27FC236}">
                  <a16:creationId xmlns:a16="http://schemas.microsoft.com/office/drawing/2014/main" id="{FE6DB499-8CE4-9741-9C94-C79478F18068}"/>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32" name="Bild 2">
              <a:extLst>
                <a:ext uri="{FF2B5EF4-FFF2-40B4-BE49-F238E27FC236}">
                  <a16:creationId xmlns:a16="http://schemas.microsoft.com/office/drawing/2014/main" id="{2EBABB22-6F1D-4643-9B74-FD71012EB63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33" name="Bild 2">
              <a:extLst>
                <a:ext uri="{FF2B5EF4-FFF2-40B4-BE49-F238E27FC236}">
                  <a16:creationId xmlns:a16="http://schemas.microsoft.com/office/drawing/2014/main" id="{1E29AA56-2A38-0144-924A-9E08CF1CF399}"/>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34" name="Bild 2">
              <a:extLst>
                <a:ext uri="{FF2B5EF4-FFF2-40B4-BE49-F238E27FC236}">
                  <a16:creationId xmlns:a16="http://schemas.microsoft.com/office/drawing/2014/main" id="{D3C5CA02-6820-9A46-994C-6A82C4DDA75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sp>
        <p:nvSpPr>
          <p:cNvPr id="18" name="Text Placeholder 7">
            <a:extLst>
              <a:ext uri="{FF2B5EF4-FFF2-40B4-BE49-F238E27FC236}">
                <a16:creationId xmlns:a16="http://schemas.microsoft.com/office/drawing/2014/main" id="{CCF0A91F-C49F-E041-B82D-A6DDF705351D}"/>
              </a:ext>
            </a:extLst>
          </p:cNvPr>
          <p:cNvSpPr>
            <a:spLocks noGrp="1"/>
          </p:cNvSpPr>
          <p:nvPr>
            <p:ph type="body" sz="quarter" idx="19" hasCustomPrompt="1"/>
          </p:nvPr>
        </p:nvSpPr>
        <p:spPr>
          <a:xfrm>
            <a:off x="576001" y="2098800"/>
            <a:ext cx="3481650" cy="278640"/>
          </a:xfrm>
        </p:spPr>
        <p:txBody>
          <a:bodyPr numCol="1"/>
          <a:lstStyle>
            <a:lvl1pPr marL="0" indent="0">
              <a:lnSpc>
                <a:spcPct val="100000"/>
              </a:lnSpc>
              <a:spcBef>
                <a:spcPts val="0"/>
              </a:spcBef>
              <a:spcAft>
                <a:spcPts val="1000"/>
              </a:spcAft>
              <a:buNone/>
              <a:defRPr sz="1600" b="1" spc="40" baseline="0">
                <a:solidFill>
                  <a:schemeClr val="tx2"/>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US" noProof="0"/>
              <a:t>Click to add a short headline</a:t>
            </a:r>
          </a:p>
        </p:txBody>
      </p:sp>
      <p:sp>
        <p:nvSpPr>
          <p:cNvPr id="20" name="Platshållare för text 2">
            <a:extLst>
              <a:ext uri="{FF2B5EF4-FFF2-40B4-BE49-F238E27FC236}">
                <a16:creationId xmlns:a16="http://schemas.microsoft.com/office/drawing/2014/main" id="{C66EF980-A725-2949-B97A-749850FCDB51}"/>
              </a:ext>
            </a:extLst>
          </p:cNvPr>
          <p:cNvSpPr>
            <a:spLocks noGrp="1"/>
          </p:cNvSpPr>
          <p:nvPr>
            <p:ph type="body" sz="quarter" idx="23" hasCustomPrompt="1"/>
          </p:nvPr>
        </p:nvSpPr>
        <p:spPr>
          <a:xfrm>
            <a:off x="576001" y="2464310"/>
            <a:ext cx="3481650" cy="3665028"/>
          </a:xfrm>
        </p:spPr>
        <p:txBody>
          <a:bodyPr numCol="1" spcCol="28800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add body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Text Placeholder 7">
            <a:extLst>
              <a:ext uri="{FF2B5EF4-FFF2-40B4-BE49-F238E27FC236}">
                <a16:creationId xmlns:a16="http://schemas.microsoft.com/office/drawing/2014/main" id="{C002EC38-A2CD-9441-A63D-21CB0A77532B}"/>
              </a:ext>
            </a:extLst>
          </p:cNvPr>
          <p:cNvSpPr>
            <a:spLocks noGrp="1"/>
          </p:cNvSpPr>
          <p:nvPr>
            <p:ph type="body" sz="quarter" idx="24" hasCustomPrompt="1"/>
          </p:nvPr>
        </p:nvSpPr>
        <p:spPr>
          <a:xfrm>
            <a:off x="4360822" y="2098800"/>
            <a:ext cx="3481650" cy="278640"/>
          </a:xfrm>
        </p:spPr>
        <p:txBody>
          <a:bodyPr numCol="1"/>
          <a:lstStyle>
            <a:lvl1pPr marL="0" indent="0">
              <a:lnSpc>
                <a:spcPct val="100000"/>
              </a:lnSpc>
              <a:spcBef>
                <a:spcPts val="0"/>
              </a:spcBef>
              <a:spcAft>
                <a:spcPts val="1000"/>
              </a:spcAft>
              <a:buNone/>
              <a:defRPr sz="1600" b="1" spc="40" baseline="0">
                <a:solidFill>
                  <a:schemeClr val="tx2"/>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US" noProof="0"/>
              <a:t>Click to add a short headline</a:t>
            </a:r>
          </a:p>
        </p:txBody>
      </p:sp>
      <p:sp>
        <p:nvSpPr>
          <p:cNvPr id="24" name="Platshållare för text 2">
            <a:extLst>
              <a:ext uri="{FF2B5EF4-FFF2-40B4-BE49-F238E27FC236}">
                <a16:creationId xmlns:a16="http://schemas.microsoft.com/office/drawing/2014/main" id="{68F64643-0934-E544-8EF3-DDF27D23990C}"/>
              </a:ext>
            </a:extLst>
          </p:cNvPr>
          <p:cNvSpPr>
            <a:spLocks noGrp="1"/>
          </p:cNvSpPr>
          <p:nvPr>
            <p:ph type="body" sz="quarter" idx="25" hasCustomPrompt="1"/>
          </p:nvPr>
        </p:nvSpPr>
        <p:spPr>
          <a:xfrm>
            <a:off x="4360822" y="2464310"/>
            <a:ext cx="3481650" cy="3665028"/>
          </a:xfrm>
        </p:spPr>
        <p:txBody>
          <a:bodyPr numCol="1" spcCol="28800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add body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 name="Platshållare för datum 3">
            <a:extLst>
              <a:ext uri="{FF2B5EF4-FFF2-40B4-BE49-F238E27FC236}">
                <a16:creationId xmlns:a16="http://schemas.microsoft.com/office/drawing/2014/main" id="{25B9466E-1561-3A43-B7CC-D96C48832D30}"/>
              </a:ext>
            </a:extLst>
          </p:cNvPr>
          <p:cNvSpPr>
            <a:spLocks noGrp="1"/>
          </p:cNvSpPr>
          <p:nvPr>
            <p:ph type="dt" sz="half" idx="2"/>
          </p:nvPr>
        </p:nvSpPr>
        <p:spPr>
          <a:xfrm>
            <a:off x="2185246" y="6454800"/>
            <a:ext cx="1878120" cy="112593"/>
          </a:xfrm>
          <a:prstGeom prst="rect">
            <a:avLst/>
          </a:prstGeom>
        </p:spPr>
        <p:txBody>
          <a:bodyPr vert="horz" lIns="0" tIns="0" rIns="0" bIns="0" rtlCol="0" anchor="ctr"/>
          <a:lstStyle>
            <a:lvl1pPr algn="l">
              <a:defRPr sz="800">
                <a:solidFill>
                  <a:schemeClr val="tx2"/>
                </a:solidFill>
              </a:defRPr>
            </a:lvl1pPr>
          </a:lstStyle>
          <a:p>
            <a:r>
              <a:rPr lang="nb-NO" noProof="0"/>
              <a:t>2/02/2022</a:t>
            </a:r>
            <a:endParaRPr lang="en-US" noProof="0"/>
          </a:p>
        </p:txBody>
      </p:sp>
      <p:sp>
        <p:nvSpPr>
          <p:cNvPr id="23" name="Platshållare för sidfot 4">
            <a:extLst>
              <a:ext uri="{FF2B5EF4-FFF2-40B4-BE49-F238E27FC236}">
                <a16:creationId xmlns:a16="http://schemas.microsoft.com/office/drawing/2014/main" id="{2F9F85FB-38B2-B648-A272-CF8F228D6995}"/>
              </a:ext>
            </a:extLst>
          </p:cNvPr>
          <p:cNvSpPr>
            <a:spLocks noGrp="1"/>
          </p:cNvSpPr>
          <p:nvPr>
            <p:ph type="ftr" sz="quarter" idx="3"/>
          </p:nvPr>
        </p:nvSpPr>
        <p:spPr>
          <a:xfrm>
            <a:off x="4359276" y="6454800"/>
            <a:ext cx="3470274" cy="112593"/>
          </a:xfrm>
          <a:prstGeom prst="rect">
            <a:avLst/>
          </a:prstGeom>
        </p:spPr>
        <p:txBody>
          <a:bodyPr vert="horz" lIns="0" tIns="0" rIns="0" bIns="0" rtlCol="0" anchor="ctr"/>
          <a:lstStyle>
            <a:lvl1pPr algn="l">
              <a:defRPr sz="800">
                <a:solidFill>
                  <a:schemeClr val="tx2"/>
                </a:solidFill>
              </a:defRPr>
            </a:lvl1pPr>
          </a:lstStyle>
          <a:p>
            <a:r>
              <a:rPr lang="en-US" noProof="0"/>
              <a:t>Go to header/footer to change text </a:t>
            </a:r>
          </a:p>
        </p:txBody>
      </p:sp>
      <p:sp>
        <p:nvSpPr>
          <p:cNvPr id="35" name="Platshållare för bildnummer 5">
            <a:extLst>
              <a:ext uri="{FF2B5EF4-FFF2-40B4-BE49-F238E27FC236}">
                <a16:creationId xmlns:a16="http://schemas.microsoft.com/office/drawing/2014/main" id="{E6C74B85-D904-6740-B752-391BA959E1A2}"/>
              </a:ext>
            </a:extLst>
          </p:cNvPr>
          <p:cNvSpPr>
            <a:spLocks noGrp="1"/>
          </p:cNvSpPr>
          <p:nvPr>
            <p:ph type="sldNum" sz="quarter" idx="4"/>
          </p:nvPr>
        </p:nvSpPr>
        <p:spPr>
          <a:xfrm>
            <a:off x="10013315" y="6454800"/>
            <a:ext cx="1590676" cy="112593"/>
          </a:xfrm>
          <a:prstGeom prst="rect">
            <a:avLst/>
          </a:prstGeom>
        </p:spPr>
        <p:txBody>
          <a:bodyPr vert="horz" lIns="0" tIns="0" rIns="0" bIns="0" rtlCol="0" anchor="ctr"/>
          <a:lstStyle>
            <a:lvl1pPr algn="r">
              <a:defRPr sz="800">
                <a:solidFill>
                  <a:schemeClr val="tx2"/>
                </a:solidFill>
              </a:defRPr>
            </a:lvl1pPr>
          </a:lstStyle>
          <a:p>
            <a:fld id="{EF8DBD5B-30F9-4F9C-AE39-E065C1AC514D}" type="slidenum">
              <a:rPr lang="en-US" noProof="0" smtClean="0"/>
              <a:pPr/>
              <a:t>‹#›</a:t>
            </a:fld>
            <a:endParaRPr lang="en-US" noProof="0"/>
          </a:p>
        </p:txBody>
      </p:sp>
    </p:spTree>
    <p:extLst>
      <p:ext uri="{BB962C8B-B14F-4D97-AF65-F5344CB8AC3E}">
        <p14:creationId xmlns:p14="http://schemas.microsoft.com/office/powerpoint/2010/main" val="904696652"/>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 Chart ">
    <p:bg>
      <p:bgRef idx="1001">
        <a:schemeClr val="bg1"/>
      </p:bgRef>
    </p:bg>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11039738" cy="860400"/>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US" noProof="0"/>
              <a:t>Click to add a headline of maximum two lines</a:t>
            </a:r>
          </a:p>
          <a:p>
            <a:pPr lvl="0"/>
            <a:endParaRPr lang="en-US" noProof="0"/>
          </a:p>
        </p:txBody>
      </p:sp>
      <p:sp>
        <p:nvSpPr>
          <p:cNvPr id="22" name="Chart Placeholder 4">
            <a:extLst>
              <a:ext uri="{FF2B5EF4-FFF2-40B4-BE49-F238E27FC236}">
                <a16:creationId xmlns:a16="http://schemas.microsoft.com/office/drawing/2014/main" id="{C3D3CB84-4C51-4944-9D93-F993A25F730B}"/>
              </a:ext>
            </a:extLst>
          </p:cNvPr>
          <p:cNvSpPr>
            <a:spLocks noGrp="1"/>
          </p:cNvSpPr>
          <p:nvPr>
            <p:ph type="chart" sz="quarter" idx="20" hasCustomPrompt="1"/>
          </p:nvPr>
        </p:nvSpPr>
        <p:spPr>
          <a:xfrm>
            <a:off x="576264" y="2098674"/>
            <a:ext cx="11039474" cy="4037487"/>
          </a:xfrm>
        </p:spPr>
        <p:txBody>
          <a:bodyPr/>
          <a:lstStyle>
            <a:lvl1pPr marL="12700" indent="0" algn="ctr">
              <a:buNone/>
              <a:defRPr sz="1300">
                <a:solidFill>
                  <a:schemeClr val="tx2"/>
                </a:solidFill>
              </a:defRPr>
            </a:lvl1pPr>
          </a:lstStyle>
          <a:p>
            <a:r>
              <a:rPr lang="en-US" noProof="0"/>
              <a:t>Click to add a chart</a:t>
            </a:r>
          </a:p>
        </p:txBody>
      </p:sp>
      <p:grpSp>
        <p:nvGrpSpPr>
          <p:cNvPr id="24" name="Grupp 32">
            <a:extLst>
              <a:ext uri="{FF2B5EF4-FFF2-40B4-BE49-F238E27FC236}">
                <a16:creationId xmlns:a16="http://schemas.microsoft.com/office/drawing/2014/main" id="{0166D808-3CB7-884E-95C7-EA74E9B4F048}"/>
              </a:ext>
            </a:extLst>
          </p:cNvPr>
          <p:cNvGrpSpPr/>
          <p:nvPr userDrawn="1"/>
        </p:nvGrpSpPr>
        <p:grpSpPr>
          <a:xfrm>
            <a:off x="576140" y="6451484"/>
            <a:ext cx="615478" cy="91194"/>
            <a:chOff x="576140" y="6451484"/>
            <a:chExt cx="615478" cy="91194"/>
          </a:xfrm>
          <a:solidFill>
            <a:schemeClr val="tx2"/>
          </a:solidFill>
        </p:grpSpPr>
        <p:sp>
          <p:nvSpPr>
            <p:cNvPr id="25" name="Bild 2">
              <a:extLst>
                <a:ext uri="{FF2B5EF4-FFF2-40B4-BE49-F238E27FC236}">
                  <a16:creationId xmlns:a16="http://schemas.microsoft.com/office/drawing/2014/main" id="{E6026D09-5D94-2047-81A1-BDED6F7CDCFD}"/>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27" name="Bild 2">
              <a:extLst>
                <a:ext uri="{FF2B5EF4-FFF2-40B4-BE49-F238E27FC236}">
                  <a16:creationId xmlns:a16="http://schemas.microsoft.com/office/drawing/2014/main" id="{09D15658-F29E-EE41-AE3A-1E438ADAB93C}"/>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8" name="Bild 2">
              <a:extLst>
                <a:ext uri="{FF2B5EF4-FFF2-40B4-BE49-F238E27FC236}">
                  <a16:creationId xmlns:a16="http://schemas.microsoft.com/office/drawing/2014/main" id="{9A3DDF5D-46F5-B344-8DAD-D5914874C3D5}"/>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9" name="Bild 2">
              <a:extLst>
                <a:ext uri="{FF2B5EF4-FFF2-40B4-BE49-F238E27FC236}">
                  <a16:creationId xmlns:a16="http://schemas.microsoft.com/office/drawing/2014/main" id="{3A509201-ECF6-B64B-A0A7-231FAA504AB9}"/>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30" name="Bild 2">
              <a:extLst>
                <a:ext uri="{FF2B5EF4-FFF2-40B4-BE49-F238E27FC236}">
                  <a16:creationId xmlns:a16="http://schemas.microsoft.com/office/drawing/2014/main" id="{A8421D0D-3339-7742-993A-EC5B51EBE591}"/>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31" name="Bild 2">
              <a:extLst>
                <a:ext uri="{FF2B5EF4-FFF2-40B4-BE49-F238E27FC236}">
                  <a16:creationId xmlns:a16="http://schemas.microsoft.com/office/drawing/2014/main" id="{D82288C4-6EC8-9547-AC38-3AE9F31FE908}"/>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32" name="Bild 2">
              <a:extLst>
                <a:ext uri="{FF2B5EF4-FFF2-40B4-BE49-F238E27FC236}">
                  <a16:creationId xmlns:a16="http://schemas.microsoft.com/office/drawing/2014/main" id="{66082E5D-4163-2F49-AA1C-B2405257920A}"/>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sp>
        <p:nvSpPr>
          <p:cNvPr id="16" name="Platshållare för datum 3">
            <a:extLst>
              <a:ext uri="{FF2B5EF4-FFF2-40B4-BE49-F238E27FC236}">
                <a16:creationId xmlns:a16="http://schemas.microsoft.com/office/drawing/2014/main" id="{8ADFF0B7-3A32-2C4B-BDF1-ECD3EE00D215}"/>
              </a:ext>
            </a:extLst>
          </p:cNvPr>
          <p:cNvSpPr>
            <a:spLocks noGrp="1"/>
          </p:cNvSpPr>
          <p:nvPr>
            <p:ph type="dt" sz="half" idx="2"/>
          </p:nvPr>
        </p:nvSpPr>
        <p:spPr>
          <a:xfrm>
            <a:off x="2185246" y="6454800"/>
            <a:ext cx="1878120" cy="112593"/>
          </a:xfrm>
          <a:prstGeom prst="rect">
            <a:avLst/>
          </a:prstGeom>
        </p:spPr>
        <p:txBody>
          <a:bodyPr vert="horz" lIns="0" tIns="0" rIns="0" bIns="0" rtlCol="0" anchor="ctr"/>
          <a:lstStyle>
            <a:lvl1pPr algn="l">
              <a:defRPr sz="800">
                <a:solidFill>
                  <a:schemeClr val="tx2"/>
                </a:solidFill>
              </a:defRPr>
            </a:lvl1pPr>
          </a:lstStyle>
          <a:p>
            <a:r>
              <a:rPr lang="nb-NO" noProof="0"/>
              <a:t>2/02/2022</a:t>
            </a:r>
            <a:endParaRPr lang="en-US" noProof="0"/>
          </a:p>
        </p:txBody>
      </p:sp>
      <p:sp>
        <p:nvSpPr>
          <p:cNvPr id="17" name="Platshållare för sidfot 4">
            <a:extLst>
              <a:ext uri="{FF2B5EF4-FFF2-40B4-BE49-F238E27FC236}">
                <a16:creationId xmlns:a16="http://schemas.microsoft.com/office/drawing/2014/main" id="{EEEE660B-80A1-2741-8402-38F2598A8CA3}"/>
              </a:ext>
            </a:extLst>
          </p:cNvPr>
          <p:cNvSpPr>
            <a:spLocks noGrp="1"/>
          </p:cNvSpPr>
          <p:nvPr>
            <p:ph type="ftr" sz="quarter" idx="3"/>
          </p:nvPr>
        </p:nvSpPr>
        <p:spPr>
          <a:xfrm>
            <a:off x="4359276" y="6454800"/>
            <a:ext cx="3470274" cy="112593"/>
          </a:xfrm>
          <a:prstGeom prst="rect">
            <a:avLst/>
          </a:prstGeom>
        </p:spPr>
        <p:txBody>
          <a:bodyPr vert="horz" lIns="0" tIns="0" rIns="0" bIns="0" rtlCol="0" anchor="ctr"/>
          <a:lstStyle>
            <a:lvl1pPr algn="l">
              <a:defRPr sz="800">
                <a:solidFill>
                  <a:schemeClr val="tx2"/>
                </a:solidFill>
              </a:defRPr>
            </a:lvl1pPr>
          </a:lstStyle>
          <a:p>
            <a:r>
              <a:rPr lang="en-US" noProof="0"/>
              <a:t>Go to header/footer to change text </a:t>
            </a:r>
          </a:p>
        </p:txBody>
      </p:sp>
      <p:sp>
        <p:nvSpPr>
          <p:cNvPr id="18" name="Platshållare för bildnummer 5">
            <a:extLst>
              <a:ext uri="{FF2B5EF4-FFF2-40B4-BE49-F238E27FC236}">
                <a16:creationId xmlns:a16="http://schemas.microsoft.com/office/drawing/2014/main" id="{921A1170-AB66-574D-93A2-A29BD448CFD2}"/>
              </a:ext>
            </a:extLst>
          </p:cNvPr>
          <p:cNvSpPr>
            <a:spLocks noGrp="1"/>
          </p:cNvSpPr>
          <p:nvPr>
            <p:ph type="sldNum" sz="quarter" idx="4"/>
          </p:nvPr>
        </p:nvSpPr>
        <p:spPr>
          <a:xfrm>
            <a:off x="10013315" y="6454800"/>
            <a:ext cx="1590676" cy="112593"/>
          </a:xfrm>
          <a:prstGeom prst="rect">
            <a:avLst/>
          </a:prstGeom>
        </p:spPr>
        <p:txBody>
          <a:bodyPr vert="horz" lIns="0" tIns="0" rIns="0" bIns="0" rtlCol="0" anchor="ctr"/>
          <a:lstStyle>
            <a:lvl1pPr algn="r">
              <a:defRPr sz="800">
                <a:solidFill>
                  <a:schemeClr val="bg1"/>
                </a:solidFill>
              </a:defRPr>
            </a:lvl1pPr>
          </a:lstStyle>
          <a:p>
            <a:fld id="{EF8DBD5B-30F9-4F9C-AE39-E065C1AC514D}" type="slidenum">
              <a:rPr lang="en-US" smtClean="0"/>
              <a:pPr/>
              <a:t>‹#›</a:t>
            </a:fld>
            <a:endParaRPr lang="en-US"/>
          </a:p>
        </p:txBody>
      </p:sp>
    </p:spTree>
    <p:extLst>
      <p:ext uri="{BB962C8B-B14F-4D97-AF65-F5344CB8AC3E}">
        <p14:creationId xmlns:p14="http://schemas.microsoft.com/office/powerpoint/2010/main" val="2285851876"/>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 Full Table">
    <p:bg>
      <p:bgRef idx="1001">
        <a:schemeClr val="bg1"/>
      </p:bgRef>
    </p:bg>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5999" y="720001"/>
            <a:ext cx="11027991" cy="860400"/>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US" noProof="0"/>
              <a:t>Click to add a headline of maximum two lines</a:t>
            </a:r>
          </a:p>
          <a:p>
            <a:pPr lvl="0"/>
            <a:endParaRPr lang="en-US" noProof="0"/>
          </a:p>
        </p:txBody>
      </p:sp>
      <p:grpSp>
        <p:nvGrpSpPr>
          <p:cNvPr id="13" name="Grupp 32">
            <a:extLst>
              <a:ext uri="{FF2B5EF4-FFF2-40B4-BE49-F238E27FC236}">
                <a16:creationId xmlns:a16="http://schemas.microsoft.com/office/drawing/2014/main" id="{6052E143-9E4E-A74A-B270-30FD881BF636}"/>
              </a:ext>
            </a:extLst>
          </p:cNvPr>
          <p:cNvGrpSpPr/>
          <p:nvPr userDrawn="1"/>
        </p:nvGrpSpPr>
        <p:grpSpPr>
          <a:xfrm>
            <a:off x="576140" y="6451484"/>
            <a:ext cx="615478" cy="91194"/>
            <a:chOff x="576140" y="6451484"/>
            <a:chExt cx="615478" cy="91194"/>
          </a:xfrm>
          <a:solidFill>
            <a:schemeClr val="tx2"/>
          </a:solidFill>
        </p:grpSpPr>
        <p:sp>
          <p:nvSpPr>
            <p:cNvPr id="14" name="Bild 2">
              <a:extLst>
                <a:ext uri="{FF2B5EF4-FFF2-40B4-BE49-F238E27FC236}">
                  <a16:creationId xmlns:a16="http://schemas.microsoft.com/office/drawing/2014/main" id="{8EFB6FE1-71C4-C84E-8225-1ED321BF2576}"/>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15" name="Bild 2">
              <a:extLst>
                <a:ext uri="{FF2B5EF4-FFF2-40B4-BE49-F238E27FC236}">
                  <a16:creationId xmlns:a16="http://schemas.microsoft.com/office/drawing/2014/main" id="{C75C6BBC-8CE7-1447-9C1A-5CF2E31B8E86}"/>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16" name="Bild 2">
              <a:extLst>
                <a:ext uri="{FF2B5EF4-FFF2-40B4-BE49-F238E27FC236}">
                  <a16:creationId xmlns:a16="http://schemas.microsoft.com/office/drawing/2014/main" id="{C67E8788-BA40-7B4E-8CE0-D014697FF57F}"/>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17" name="Bild 2">
              <a:extLst>
                <a:ext uri="{FF2B5EF4-FFF2-40B4-BE49-F238E27FC236}">
                  <a16:creationId xmlns:a16="http://schemas.microsoft.com/office/drawing/2014/main" id="{95E3D91E-8773-7A4B-A13C-0E4FBDFC5FE3}"/>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18" name="Bild 2">
              <a:extLst>
                <a:ext uri="{FF2B5EF4-FFF2-40B4-BE49-F238E27FC236}">
                  <a16:creationId xmlns:a16="http://schemas.microsoft.com/office/drawing/2014/main" id="{93A47CE2-36F2-314E-B92A-3F8A641FD515}"/>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20" name="Bild 2">
              <a:extLst>
                <a:ext uri="{FF2B5EF4-FFF2-40B4-BE49-F238E27FC236}">
                  <a16:creationId xmlns:a16="http://schemas.microsoft.com/office/drawing/2014/main" id="{E1EEBA04-4683-4848-BB26-CA97EA2ECDBF}"/>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1" name="Bild 2">
              <a:extLst>
                <a:ext uri="{FF2B5EF4-FFF2-40B4-BE49-F238E27FC236}">
                  <a16:creationId xmlns:a16="http://schemas.microsoft.com/office/drawing/2014/main" id="{00FB335B-B11A-1A47-80E0-92010385FE92}"/>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sp>
        <p:nvSpPr>
          <p:cNvPr id="26" name="Table Placeholder 5">
            <a:extLst>
              <a:ext uri="{FF2B5EF4-FFF2-40B4-BE49-F238E27FC236}">
                <a16:creationId xmlns:a16="http://schemas.microsoft.com/office/drawing/2014/main" id="{3BFD68C4-B563-2D4A-A4B9-CA7F194CE4D4}"/>
              </a:ext>
            </a:extLst>
          </p:cNvPr>
          <p:cNvSpPr>
            <a:spLocks noGrp="1"/>
          </p:cNvSpPr>
          <p:nvPr>
            <p:ph type="tbl" sz="quarter" idx="19" hasCustomPrompt="1"/>
          </p:nvPr>
        </p:nvSpPr>
        <p:spPr>
          <a:xfrm>
            <a:off x="576264" y="2098801"/>
            <a:ext cx="11039474" cy="4037362"/>
          </a:xfrm>
        </p:spPr>
        <p:txBody>
          <a:bodyPr/>
          <a:lstStyle>
            <a:lvl1pPr marL="12700" indent="0" algn="ctr">
              <a:buNone/>
              <a:defRPr sz="1300">
                <a:solidFill>
                  <a:schemeClr val="tx2"/>
                </a:solidFill>
              </a:defRPr>
            </a:lvl1pPr>
          </a:lstStyle>
          <a:p>
            <a:r>
              <a:rPr lang="en-US" noProof="0"/>
              <a:t>Click to add a table</a:t>
            </a:r>
          </a:p>
        </p:txBody>
      </p:sp>
      <p:sp>
        <p:nvSpPr>
          <p:cNvPr id="22" name="Platshållare för datum 3">
            <a:extLst>
              <a:ext uri="{FF2B5EF4-FFF2-40B4-BE49-F238E27FC236}">
                <a16:creationId xmlns:a16="http://schemas.microsoft.com/office/drawing/2014/main" id="{69FE7AF7-F6A3-C640-A514-17AD055415B6}"/>
              </a:ext>
            </a:extLst>
          </p:cNvPr>
          <p:cNvSpPr>
            <a:spLocks noGrp="1"/>
          </p:cNvSpPr>
          <p:nvPr>
            <p:ph type="dt" sz="half" idx="2"/>
          </p:nvPr>
        </p:nvSpPr>
        <p:spPr>
          <a:xfrm>
            <a:off x="2185246" y="6454800"/>
            <a:ext cx="1878120" cy="112593"/>
          </a:xfrm>
          <a:prstGeom prst="rect">
            <a:avLst/>
          </a:prstGeom>
        </p:spPr>
        <p:txBody>
          <a:bodyPr vert="horz" lIns="0" tIns="0" rIns="0" bIns="0" rtlCol="0" anchor="ctr"/>
          <a:lstStyle>
            <a:lvl1pPr algn="l">
              <a:defRPr sz="800">
                <a:solidFill>
                  <a:schemeClr val="tx2"/>
                </a:solidFill>
              </a:defRPr>
            </a:lvl1pPr>
          </a:lstStyle>
          <a:p>
            <a:r>
              <a:rPr lang="nb-NO" noProof="0"/>
              <a:t>2/02/2022</a:t>
            </a:r>
            <a:endParaRPr lang="en-US" noProof="0"/>
          </a:p>
        </p:txBody>
      </p:sp>
      <p:sp>
        <p:nvSpPr>
          <p:cNvPr id="23" name="Platshållare för sidfot 4">
            <a:extLst>
              <a:ext uri="{FF2B5EF4-FFF2-40B4-BE49-F238E27FC236}">
                <a16:creationId xmlns:a16="http://schemas.microsoft.com/office/drawing/2014/main" id="{075A2326-1E29-9B4D-BAE6-F7E11ED89955}"/>
              </a:ext>
            </a:extLst>
          </p:cNvPr>
          <p:cNvSpPr>
            <a:spLocks noGrp="1"/>
          </p:cNvSpPr>
          <p:nvPr>
            <p:ph type="ftr" sz="quarter" idx="3"/>
          </p:nvPr>
        </p:nvSpPr>
        <p:spPr>
          <a:xfrm>
            <a:off x="4359276" y="6454800"/>
            <a:ext cx="3470274" cy="112593"/>
          </a:xfrm>
          <a:prstGeom prst="rect">
            <a:avLst/>
          </a:prstGeom>
        </p:spPr>
        <p:txBody>
          <a:bodyPr vert="horz" lIns="0" tIns="0" rIns="0" bIns="0" rtlCol="0" anchor="ctr"/>
          <a:lstStyle>
            <a:lvl1pPr algn="l">
              <a:defRPr sz="800">
                <a:solidFill>
                  <a:schemeClr val="tx2"/>
                </a:solidFill>
              </a:defRPr>
            </a:lvl1pPr>
          </a:lstStyle>
          <a:p>
            <a:r>
              <a:rPr lang="en-US" noProof="0"/>
              <a:t>Go to header/footer to change text </a:t>
            </a:r>
          </a:p>
        </p:txBody>
      </p:sp>
      <p:sp>
        <p:nvSpPr>
          <p:cNvPr id="24" name="Platshållare för bildnummer 5">
            <a:extLst>
              <a:ext uri="{FF2B5EF4-FFF2-40B4-BE49-F238E27FC236}">
                <a16:creationId xmlns:a16="http://schemas.microsoft.com/office/drawing/2014/main" id="{C81EA6FF-C1A7-DD40-9726-BB59D2F3B26B}"/>
              </a:ext>
            </a:extLst>
          </p:cNvPr>
          <p:cNvSpPr>
            <a:spLocks noGrp="1"/>
          </p:cNvSpPr>
          <p:nvPr>
            <p:ph type="sldNum" sz="quarter" idx="4"/>
          </p:nvPr>
        </p:nvSpPr>
        <p:spPr>
          <a:xfrm>
            <a:off x="10013315" y="6454800"/>
            <a:ext cx="1590676" cy="112593"/>
          </a:xfrm>
          <a:prstGeom prst="rect">
            <a:avLst/>
          </a:prstGeom>
        </p:spPr>
        <p:txBody>
          <a:bodyPr vert="horz" lIns="0" tIns="0" rIns="0" bIns="0" rtlCol="0" anchor="ctr"/>
          <a:lstStyle>
            <a:lvl1pPr algn="r">
              <a:defRPr sz="800">
                <a:solidFill>
                  <a:schemeClr val="tx2"/>
                </a:solidFill>
              </a:defRPr>
            </a:lvl1pPr>
          </a:lstStyle>
          <a:p>
            <a:fld id="{EF8DBD5B-30F9-4F9C-AE39-E065C1AC514D}" type="slidenum">
              <a:rPr lang="en-US" noProof="0" smtClean="0"/>
              <a:pPr/>
              <a:t>‹#›</a:t>
            </a:fld>
            <a:endParaRPr lang="en-US" noProof="0"/>
          </a:p>
        </p:txBody>
      </p:sp>
    </p:spTree>
    <p:extLst>
      <p:ext uri="{BB962C8B-B14F-4D97-AF65-F5344CB8AC3E}">
        <p14:creationId xmlns:p14="http://schemas.microsoft.com/office/powerpoint/2010/main" val="4206882800"/>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 Text Two Columns Blue/Grey">
    <p:bg>
      <p:bgRef idx="1001">
        <a:schemeClr val="bg1"/>
      </p:bgRef>
    </p:bg>
    <p:spTree>
      <p:nvGrpSpPr>
        <p:cNvPr id="1" name=""/>
        <p:cNvGrpSpPr/>
        <p:nvPr/>
      </p:nvGrpSpPr>
      <p:grpSpPr>
        <a:xfrm>
          <a:off x="0" y="0"/>
          <a:ext cx="0" cy="0"/>
          <a:chOff x="0" y="0"/>
          <a:chExt cx="0" cy="0"/>
        </a:xfrm>
      </p:grpSpPr>
      <p:sp>
        <p:nvSpPr>
          <p:cNvPr id="24" name="Rektangel 44">
            <a:extLst>
              <a:ext uri="{FF2B5EF4-FFF2-40B4-BE49-F238E27FC236}">
                <a16:creationId xmlns:a16="http://schemas.microsoft.com/office/drawing/2014/main" id="{27844A3D-8243-2143-85B5-BB3E1585307B}"/>
              </a:ext>
            </a:extLst>
          </p:cNvPr>
          <p:cNvSpPr/>
          <p:nvPr userDrawn="1"/>
        </p:nvSpPr>
        <p:spPr>
          <a:xfrm>
            <a:off x="587718" y="1507524"/>
            <a:ext cx="5365407" cy="46234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2"/>
              </a:solidFill>
            </a:endParaRPr>
          </a:p>
        </p:txBody>
      </p:sp>
      <p:sp>
        <p:nvSpPr>
          <p:cNvPr id="27" name="Rektangel 43">
            <a:extLst>
              <a:ext uri="{FF2B5EF4-FFF2-40B4-BE49-F238E27FC236}">
                <a16:creationId xmlns:a16="http://schemas.microsoft.com/office/drawing/2014/main" id="{D2047841-A38E-E04D-92A9-4F647F6B7944}"/>
              </a:ext>
            </a:extLst>
          </p:cNvPr>
          <p:cNvSpPr/>
          <p:nvPr userDrawn="1"/>
        </p:nvSpPr>
        <p:spPr>
          <a:xfrm>
            <a:off x="6238875" y="1507524"/>
            <a:ext cx="5382444" cy="46234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11039738" cy="421200"/>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US" noProof="0"/>
              <a:t>Click to add a headline of maximum one line</a:t>
            </a:r>
          </a:p>
          <a:p>
            <a:pPr lvl="0"/>
            <a:endParaRPr lang="en-US" noProof="0"/>
          </a:p>
        </p:txBody>
      </p:sp>
      <p:grpSp>
        <p:nvGrpSpPr>
          <p:cNvPr id="13" name="Grupp 32">
            <a:extLst>
              <a:ext uri="{FF2B5EF4-FFF2-40B4-BE49-F238E27FC236}">
                <a16:creationId xmlns:a16="http://schemas.microsoft.com/office/drawing/2014/main" id="{6052E143-9E4E-A74A-B270-30FD881BF636}"/>
              </a:ext>
            </a:extLst>
          </p:cNvPr>
          <p:cNvGrpSpPr/>
          <p:nvPr userDrawn="1"/>
        </p:nvGrpSpPr>
        <p:grpSpPr>
          <a:xfrm>
            <a:off x="576140" y="6451484"/>
            <a:ext cx="615478" cy="91194"/>
            <a:chOff x="576140" y="6451484"/>
            <a:chExt cx="615478" cy="91194"/>
          </a:xfrm>
          <a:solidFill>
            <a:schemeClr val="tx2"/>
          </a:solidFill>
        </p:grpSpPr>
        <p:sp>
          <p:nvSpPr>
            <p:cNvPr id="14" name="Bild 2">
              <a:extLst>
                <a:ext uri="{FF2B5EF4-FFF2-40B4-BE49-F238E27FC236}">
                  <a16:creationId xmlns:a16="http://schemas.microsoft.com/office/drawing/2014/main" id="{8EFB6FE1-71C4-C84E-8225-1ED321BF2576}"/>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15" name="Bild 2">
              <a:extLst>
                <a:ext uri="{FF2B5EF4-FFF2-40B4-BE49-F238E27FC236}">
                  <a16:creationId xmlns:a16="http://schemas.microsoft.com/office/drawing/2014/main" id="{C75C6BBC-8CE7-1447-9C1A-5CF2E31B8E86}"/>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16" name="Bild 2">
              <a:extLst>
                <a:ext uri="{FF2B5EF4-FFF2-40B4-BE49-F238E27FC236}">
                  <a16:creationId xmlns:a16="http://schemas.microsoft.com/office/drawing/2014/main" id="{C67E8788-BA40-7B4E-8CE0-D014697FF57F}"/>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17" name="Bild 2">
              <a:extLst>
                <a:ext uri="{FF2B5EF4-FFF2-40B4-BE49-F238E27FC236}">
                  <a16:creationId xmlns:a16="http://schemas.microsoft.com/office/drawing/2014/main" id="{95E3D91E-8773-7A4B-A13C-0E4FBDFC5FE3}"/>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18" name="Bild 2">
              <a:extLst>
                <a:ext uri="{FF2B5EF4-FFF2-40B4-BE49-F238E27FC236}">
                  <a16:creationId xmlns:a16="http://schemas.microsoft.com/office/drawing/2014/main" id="{93A47CE2-36F2-314E-B92A-3F8A641FD515}"/>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20" name="Bild 2">
              <a:extLst>
                <a:ext uri="{FF2B5EF4-FFF2-40B4-BE49-F238E27FC236}">
                  <a16:creationId xmlns:a16="http://schemas.microsoft.com/office/drawing/2014/main" id="{E1EEBA04-4683-4848-BB26-CA97EA2ECDBF}"/>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1" name="Bild 2">
              <a:extLst>
                <a:ext uri="{FF2B5EF4-FFF2-40B4-BE49-F238E27FC236}">
                  <a16:creationId xmlns:a16="http://schemas.microsoft.com/office/drawing/2014/main" id="{00FB335B-B11A-1A47-80E0-92010385FE92}"/>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sp>
        <p:nvSpPr>
          <p:cNvPr id="22" name="Text Placeholder 7">
            <a:extLst>
              <a:ext uri="{FF2B5EF4-FFF2-40B4-BE49-F238E27FC236}">
                <a16:creationId xmlns:a16="http://schemas.microsoft.com/office/drawing/2014/main" id="{5B47F0ED-B34E-F740-BB96-31AB716AB214}"/>
              </a:ext>
            </a:extLst>
          </p:cNvPr>
          <p:cNvSpPr>
            <a:spLocks noGrp="1"/>
          </p:cNvSpPr>
          <p:nvPr>
            <p:ph type="body" sz="quarter" idx="21" hasCustomPrompt="1"/>
          </p:nvPr>
        </p:nvSpPr>
        <p:spPr>
          <a:xfrm>
            <a:off x="996819" y="1812559"/>
            <a:ext cx="4545239" cy="278640"/>
          </a:xfrm>
        </p:spPr>
        <p:txBody>
          <a:bodyPr numCol="1"/>
          <a:lstStyle>
            <a:lvl1pPr marL="0" indent="0">
              <a:lnSpc>
                <a:spcPct val="100000"/>
              </a:lnSpc>
              <a:spcBef>
                <a:spcPts val="0"/>
              </a:spcBef>
              <a:spcAft>
                <a:spcPts val="1000"/>
              </a:spcAft>
              <a:buNone/>
              <a:defRPr sz="1600" b="1" spc="40" baseline="0">
                <a:solidFill>
                  <a:schemeClr val="bg1"/>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US" noProof="0"/>
              <a:t>Click to add a short headline</a:t>
            </a:r>
          </a:p>
        </p:txBody>
      </p:sp>
      <p:sp>
        <p:nvSpPr>
          <p:cNvPr id="23" name="Platshållare för text 2">
            <a:extLst>
              <a:ext uri="{FF2B5EF4-FFF2-40B4-BE49-F238E27FC236}">
                <a16:creationId xmlns:a16="http://schemas.microsoft.com/office/drawing/2014/main" id="{82839781-9E89-2E4B-BF5A-FCFE0FEEAF53}"/>
              </a:ext>
            </a:extLst>
          </p:cNvPr>
          <p:cNvSpPr>
            <a:spLocks noGrp="1"/>
          </p:cNvSpPr>
          <p:nvPr>
            <p:ph type="body" sz="quarter" idx="23" hasCustomPrompt="1"/>
          </p:nvPr>
        </p:nvSpPr>
        <p:spPr>
          <a:xfrm>
            <a:off x="996819" y="2178069"/>
            <a:ext cx="4545239" cy="3665028"/>
          </a:xfrm>
        </p:spPr>
        <p:txBody>
          <a:bodyPr numCol="1" spcCol="28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add body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Text Placeholder 7">
            <a:extLst>
              <a:ext uri="{FF2B5EF4-FFF2-40B4-BE49-F238E27FC236}">
                <a16:creationId xmlns:a16="http://schemas.microsoft.com/office/drawing/2014/main" id="{A6ACECAA-6C52-1F44-BE0A-70D683814D99}"/>
              </a:ext>
            </a:extLst>
          </p:cNvPr>
          <p:cNvSpPr>
            <a:spLocks noGrp="1"/>
          </p:cNvSpPr>
          <p:nvPr>
            <p:ph type="body" sz="quarter" idx="24" hasCustomPrompt="1"/>
          </p:nvPr>
        </p:nvSpPr>
        <p:spPr>
          <a:xfrm>
            <a:off x="6657478" y="1812559"/>
            <a:ext cx="4545239" cy="278640"/>
          </a:xfrm>
        </p:spPr>
        <p:txBody>
          <a:bodyPr numCol="1"/>
          <a:lstStyle>
            <a:lvl1pPr marL="0" indent="0">
              <a:lnSpc>
                <a:spcPct val="100000"/>
              </a:lnSpc>
              <a:spcBef>
                <a:spcPts val="0"/>
              </a:spcBef>
              <a:spcAft>
                <a:spcPts val="1000"/>
              </a:spcAft>
              <a:buNone/>
              <a:defRPr sz="1600" b="1" spc="40" baseline="0">
                <a:solidFill>
                  <a:schemeClr val="tx2"/>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US" noProof="0"/>
              <a:t>Click to add a short headline</a:t>
            </a:r>
          </a:p>
        </p:txBody>
      </p:sp>
      <p:sp>
        <p:nvSpPr>
          <p:cNvPr id="26" name="Platshållare för text 2">
            <a:extLst>
              <a:ext uri="{FF2B5EF4-FFF2-40B4-BE49-F238E27FC236}">
                <a16:creationId xmlns:a16="http://schemas.microsoft.com/office/drawing/2014/main" id="{A69AB6DF-EAFF-2242-82F5-78B1D08532CF}"/>
              </a:ext>
            </a:extLst>
          </p:cNvPr>
          <p:cNvSpPr>
            <a:spLocks noGrp="1"/>
          </p:cNvSpPr>
          <p:nvPr>
            <p:ph type="body" sz="quarter" idx="25" hasCustomPrompt="1"/>
          </p:nvPr>
        </p:nvSpPr>
        <p:spPr>
          <a:xfrm>
            <a:off x="6657478" y="2178069"/>
            <a:ext cx="4545239" cy="3665028"/>
          </a:xfrm>
        </p:spPr>
        <p:txBody>
          <a:bodyPr numCol="1" spcCol="28800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add body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 name="Platshållare för datum 3">
            <a:extLst>
              <a:ext uri="{FF2B5EF4-FFF2-40B4-BE49-F238E27FC236}">
                <a16:creationId xmlns:a16="http://schemas.microsoft.com/office/drawing/2014/main" id="{6319712A-97E1-A445-BAC4-0F99CFE0DF82}"/>
              </a:ext>
            </a:extLst>
          </p:cNvPr>
          <p:cNvSpPr>
            <a:spLocks noGrp="1"/>
          </p:cNvSpPr>
          <p:nvPr>
            <p:ph type="dt" sz="half" idx="2"/>
          </p:nvPr>
        </p:nvSpPr>
        <p:spPr>
          <a:xfrm>
            <a:off x="2185246" y="6454800"/>
            <a:ext cx="1878120" cy="112593"/>
          </a:xfrm>
          <a:prstGeom prst="rect">
            <a:avLst/>
          </a:prstGeom>
        </p:spPr>
        <p:txBody>
          <a:bodyPr vert="horz" lIns="0" tIns="0" rIns="0" bIns="0" rtlCol="0" anchor="ctr"/>
          <a:lstStyle>
            <a:lvl1pPr algn="l">
              <a:defRPr sz="800">
                <a:solidFill>
                  <a:schemeClr val="tx2"/>
                </a:solidFill>
              </a:defRPr>
            </a:lvl1pPr>
          </a:lstStyle>
          <a:p>
            <a:r>
              <a:rPr lang="nb-NO" noProof="0"/>
              <a:t>2/02/2022</a:t>
            </a:r>
            <a:endParaRPr lang="en-US" noProof="0"/>
          </a:p>
        </p:txBody>
      </p:sp>
      <p:sp>
        <p:nvSpPr>
          <p:cNvPr id="29" name="Platshållare för sidfot 4">
            <a:extLst>
              <a:ext uri="{FF2B5EF4-FFF2-40B4-BE49-F238E27FC236}">
                <a16:creationId xmlns:a16="http://schemas.microsoft.com/office/drawing/2014/main" id="{F9676C8E-A386-A846-AF45-4B98FBCCACAE}"/>
              </a:ext>
            </a:extLst>
          </p:cNvPr>
          <p:cNvSpPr>
            <a:spLocks noGrp="1"/>
          </p:cNvSpPr>
          <p:nvPr>
            <p:ph type="ftr" sz="quarter" idx="3"/>
          </p:nvPr>
        </p:nvSpPr>
        <p:spPr>
          <a:xfrm>
            <a:off x="4359276" y="6454800"/>
            <a:ext cx="3470274" cy="112593"/>
          </a:xfrm>
          <a:prstGeom prst="rect">
            <a:avLst/>
          </a:prstGeom>
        </p:spPr>
        <p:txBody>
          <a:bodyPr vert="horz" lIns="0" tIns="0" rIns="0" bIns="0" rtlCol="0" anchor="ctr"/>
          <a:lstStyle>
            <a:lvl1pPr algn="l">
              <a:defRPr sz="800">
                <a:solidFill>
                  <a:schemeClr val="tx2"/>
                </a:solidFill>
              </a:defRPr>
            </a:lvl1pPr>
          </a:lstStyle>
          <a:p>
            <a:r>
              <a:rPr lang="en-US" noProof="0"/>
              <a:t>Go to header/footer to change text </a:t>
            </a:r>
          </a:p>
        </p:txBody>
      </p:sp>
      <p:sp>
        <p:nvSpPr>
          <p:cNvPr id="30" name="Platshållare för bildnummer 5">
            <a:extLst>
              <a:ext uri="{FF2B5EF4-FFF2-40B4-BE49-F238E27FC236}">
                <a16:creationId xmlns:a16="http://schemas.microsoft.com/office/drawing/2014/main" id="{26558BBE-F21B-9B45-9244-B8FDB77F0650}"/>
              </a:ext>
            </a:extLst>
          </p:cNvPr>
          <p:cNvSpPr>
            <a:spLocks noGrp="1"/>
          </p:cNvSpPr>
          <p:nvPr>
            <p:ph type="sldNum" sz="quarter" idx="4"/>
          </p:nvPr>
        </p:nvSpPr>
        <p:spPr>
          <a:xfrm>
            <a:off x="10013315" y="6454800"/>
            <a:ext cx="1590676" cy="112593"/>
          </a:xfrm>
          <a:prstGeom prst="rect">
            <a:avLst/>
          </a:prstGeom>
        </p:spPr>
        <p:txBody>
          <a:bodyPr vert="horz" lIns="0" tIns="0" rIns="0" bIns="0" rtlCol="0" anchor="ctr"/>
          <a:lstStyle>
            <a:lvl1pPr algn="r">
              <a:defRPr sz="800">
                <a:solidFill>
                  <a:schemeClr val="tx2"/>
                </a:solidFill>
              </a:defRPr>
            </a:lvl1pPr>
          </a:lstStyle>
          <a:p>
            <a:fld id="{EF8DBD5B-30F9-4F9C-AE39-E065C1AC514D}" type="slidenum">
              <a:rPr lang="en-US" noProof="0" smtClean="0"/>
              <a:pPr/>
              <a:t>‹#›</a:t>
            </a:fld>
            <a:endParaRPr lang="en-US" noProof="0"/>
          </a:p>
        </p:txBody>
      </p:sp>
    </p:spTree>
    <p:extLst>
      <p:ext uri="{BB962C8B-B14F-4D97-AF65-F5344CB8AC3E}">
        <p14:creationId xmlns:p14="http://schemas.microsoft.com/office/powerpoint/2010/main" val="44947498"/>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 Text Two Columns Green/Grey">
    <p:bg>
      <p:bgRef idx="1001">
        <a:schemeClr val="bg1"/>
      </p:bgRef>
    </p:bg>
    <p:spTree>
      <p:nvGrpSpPr>
        <p:cNvPr id="1" name=""/>
        <p:cNvGrpSpPr/>
        <p:nvPr/>
      </p:nvGrpSpPr>
      <p:grpSpPr>
        <a:xfrm>
          <a:off x="0" y="0"/>
          <a:ext cx="0" cy="0"/>
          <a:chOff x="0" y="0"/>
          <a:chExt cx="0" cy="0"/>
        </a:xfrm>
      </p:grpSpPr>
      <p:sp>
        <p:nvSpPr>
          <p:cNvPr id="24" name="Rektangel 44">
            <a:extLst>
              <a:ext uri="{FF2B5EF4-FFF2-40B4-BE49-F238E27FC236}">
                <a16:creationId xmlns:a16="http://schemas.microsoft.com/office/drawing/2014/main" id="{27844A3D-8243-2143-85B5-BB3E1585307B}"/>
              </a:ext>
            </a:extLst>
          </p:cNvPr>
          <p:cNvSpPr/>
          <p:nvPr userDrawn="1"/>
        </p:nvSpPr>
        <p:spPr>
          <a:xfrm>
            <a:off x="587718" y="1507524"/>
            <a:ext cx="5365407" cy="46234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2"/>
              </a:solidFill>
            </a:endParaRPr>
          </a:p>
        </p:txBody>
      </p:sp>
      <p:sp>
        <p:nvSpPr>
          <p:cNvPr id="27" name="Rektangel 43">
            <a:extLst>
              <a:ext uri="{FF2B5EF4-FFF2-40B4-BE49-F238E27FC236}">
                <a16:creationId xmlns:a16="http://schemas.microsoft.com/office/drawing/2014/main" id="{D2047841-A38E-E04D-92A9-4F647F6B7944}"/>
              </a:ext>
            </a:extLst>
          </p:cNvPr>
          <p:cNvSpPr/>
          <p:nvPr userDrawn="1"/>
        </p:nvSpPr>
        <p:spPr>
          <a:xfrm>
            <a:off x="6238875" y="1507524"/>
            <a:ext cx="5382444" cy="46234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11039738" cy="421200"/>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US" noProof="0"/>
              <a:t>Click to add a headline of maximum one line</a:t>
            </a:r>
          </a:p>
          <a:p>
            <a:pPr lvl="0"/>
            <a:endParaRPr lang="en-US" noProof="0"/>
          </a:p>
        </p:txBody>
      </p:sp>
      <p:grpSp>
        <p:nvGrpSpPr>
          <p:cNvPr id="13" name="Grupp 32">
            <a:extLst>
              <a:ext uri="{FF2B5EF4-FFF2-40B4-BE49-F238E27FC236}">
                <a16:creationId xmlns:a16="http://schemas.microsoft.com/office/drawing/2014/main" id="{6052E143-9E4E-A74A-B270-30FD881BF636}"/>
              </a:ext>
            </a:extLst>
          </p:cNvPr>
          <p:cNvGrpSpPr/>
          <p:nvPr userDrawn="1"/>
        </p:nvGrpSpPr>
        <p:grpSpPr>
          <a:xfrm>
            <a:off x="576140" y="6451484"/>
            <a:ext cx="615478" cy="91194"/>
            <a:chOff x="576140" y="6451484"/>
            <a:chExt cx="615478" cy="91194"/>
          </a:xfrm>
          <a:solidFill>
            <a:schemeClr val="tx2"/>
          </a:solidFill>
        </p:grpSpPr>
        <p:sp>
          <p:nvSpPr>
            <p:cNvPr id="14" name="Bild 2">
              <a:extLst>
                <a:ext uri="{FF2B5EF4-FFF2-40B4-BE49-F238E27FC236}">
                  <a16:creationId xmlns:a16="http://schemas.microsoft.com/office/drawing/2014/main" id="{8EFB6FE1-71C4-C84E-8225-1ED321BF2576}"/>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15" name="Bild 2">
              <a:extLst>
                <a:ext uri="{FF2B5EF4-FFF2-40B4-BE49-F238E27FC236}">
                  <a16:creationId xmlns:a16="http://schemas.microsoft.com/office/drawing/2014/main" id="{C75C6BBC-8CE7-1447-9C1A-5CF2E31B8E86}"/>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16" name="Bild 2">
              <a:extLst>
                <a:ext uri="{FF2B5EF4-FFF2-40B4-BE49-F238E27FC236}">
                  <a16:creationId xmlns:a16="http://schemas.microsoft.com/office/drawing/2014/main" id="{C67E8788-BA40-7B4E-8CE0-D014697FF57F}"/>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17" name="Bild 2">
              <a:extLst>
                <a:ext uri="{FF2B5EF4-FFF2-40B4-BE49-F238E27FC236}">
                  <a16:creationId xmlns:a16="http://schemas.microsoft.com/office/drawing/2014/main" id="{95E3D91E-8773-7A4B-A13C-0E4FBDFC5FE3}"/>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18" name="Bild 2">
              <a:extLst>
                <a:ext uri="{FF2B5EF4-FFF2-40B4-BE49-F238E27FC236}">
                  <a16:creationId xmlns:a16="http://schemas.microsoft.com/office/drawing/2014/main" id="{93A47CE2-36F2-314E-B92A-3F8A641FD515}"/>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20" name="Bild 2">
              <a:extLst>
                <a:ext uri="{FF2B5EF4-FFF2-40B4-BE49-F238E27FC236}">
                  <a16:creationId xmlns:a16="http://schemas.microsoft.com/office/drawing/2014/main" id="{E1EEBA04-4683-4848-BB26-CA97EA2ECDBF}"/>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1" name="Bild 2">
              <a:extLst>
                <a:ext uri="{FF2B5EF4-FFF2-40B4-BE49-F238E27FC236}">
                  <a16:creationId xmlns:a16="http://schemas.microsoft.com/office/drawing/2014/main" id="{00FB335B-B11A-1A47-80E0-92010385FE92}"/>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sp>
        <p:nvSpPr>
          <p:cNvPr id="22" name="Text Placeholder 7">
            <a:extLst>
              <a:ext uri="{FF2B5EF4-FFF2-40B4-BE49-F238E27FC236}">
                <a16:creationId xmlns:a16="http://schemas.microsoft.com/office/drawing/2014/main" id="{4B605BB7-B2F3-B84E-B03B-86DFCB3BA50D}"/>
              </a:ext>
            </a:extLst>
          </p:cNvPr>
          <p:cNvSpPr>
            <a:spLocks noGrp="1"/>
          </p:cNvSpPr>
          <p:nvPr>
            <p:ph type="body" sz="quarter" idx="21" hasCustomPrompt="1"/>
          </p:nvPr>
        </p:nvSpPr>
        <p:spPr>
          <a:xfrm>
            <a:off x="996819" y="1812559"/>
            <a:ext cx="4545239" cy="278640"/>
          </a:xfrm>
        </p:spPr>
        <p:txBody>
          <a:bodyPr numCol="1"/>
          <a:lstStyle>
            <a:lvl1pPr marL="0" indent="0">
              <a:lnSpc>
                <a:spcPct val="100000"/>
              </a:lnSpc>
              <a:spcBef>
                <a:spcPts val="0"/>
              </a:spcBef>
              <a:spcAft>
                <a:spcPts val="1000"/>
              </a:spcAft>
              <a:buNone/>
              <a:defRPr sz="1600" b="1" spc="40" baseline="0">
                <a:solidFill>
                  <a:schemeClr val="bg1"/>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US" noProof="0"/>
              <a:t>Click to add a short headline</a:t>
            </a:r>
          </a:p>
        </p:txBody>
      </p:sp>
      <p:sp>
        <p:nvSpPr>
          <p:cNvPr id="23" name="Platshållare för text 2">
            <a:extLst>
              <a:ext uri="{FF2B5EF4-FFF2-40B4-BE49-F238E27FC236}">
                <a16:creationId xmlns:a16="http://schemas.microsoft.com/office/drawing/2014/main" id="{91A18B88-BC29-1545-A005-7757B0356CFF}"/>
              </a:ext>
            </a:extLst>
          </p:cNvPr>
          <p:cNvSpPr>
            <a:spLocks noGrp="1"/>
          </p:cNvSpPr>
          <p:nvPr>
            <p:ph type="body" sz="quarter" idx="23" hasCustomPrompt="1"/>
          </p:nvPr>
        </p:nvSpPr>
        <p:spPr>
          <a:xfrm>
            <a:off x="996819" y="2178069"/>
            <a:ext cx="4545239" cy="3665028"/>
          </a:xfrm>
        </p:spPr>
        <p:txBody>
          <a:bodyPr numCol="1" spcCol="28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add body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 name="Text Placeholder 7">
            <a:extLst>
              <a:ext uri="{FF2B5EF4-FFF2-40B4-BE49-F238E27FC236}">
                <a16:creationId xmlns:a16="http://schemas.microsoft.com/office/drawing/2014/main" id="{23B7487A-37EB-5B4D-AD31-7D94C9D39783}"/>
              </a:ext>
            </a:extLst>
          </p:cNvPr>
          <p:cNvSpPr>
            <a:spLocks noGrp="1"/>
          </p:cNvSpPr>
          <p:nvPr>
            <p:ph type="body" sz="quarter" idx="24" hasCustomPrompt="1"/>
          </p:nvPr>
        </p:nvSpPr>
        <p:spPr>
          <a:xfrm>
            <a:off x="6657478" y="1812559"/>
            <a:ext cx="4545239" cy="278640"/>
          </a:xfrm>
        </p:spPr>
        <p:txBody>
          <a:bodyPr numCol="1"/>
          <a:lstStyle>
            <a:lvl1pPr marL="0" indent="0">
              <a:lnSpc>
                <a:spcPct val="100000"/>
              </a:lnSpc>
              <a:spcBef>
                <a:spcPts val="0"/>
              </a:spcBef>
              <a:spcAft>
                <a:spcPts val="1000"/>
              </a:spcAft>
              <a:buNone/>
              <a:defRPr sz="1600" b="1" spc="40" baseline="0">
                <a:solidFill>
                  <a:schemeClr val="tx2"/>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US" noProof="0"/>
              <a:t>Click to add a short headline</a:t>
            </a:r>
          </a:p>
        </p:txBody>
      </p:sp>
      <p:sp>
        <p:nvSpPr>
          <p:cNvPr id="29" name="Platshållare för text 2">
            <a:extLst>
              <a:ext uri="{FF2B5EF4-FFF2-40B4-BE49-F238E27FC236}">
                <a16:creationId xmlns:a16="http://schemas.microsoft.com/office/drawing/2014/main" id="{814F133D-F0F6-F94F-9E60-968BEDC32C44}"/>
              </a:ext>
            </a:extLst>
          </p:cNvPr>
          <p:cNvSpPr>
            <a:spLocks noGrp="1"/>
          </p:cNvSpPr>
          <p:nvPr>
            <p:ph type="body" sz="quarter" idx="25" hasCustomPrompt="1"/>
          </p:nvPr>
        </p:nvSpPr>
        <p:spPr>
          <a:xfrm>
            <a:off x="6657478" y="2178069"/>
            <a:ext cx="4545239" cy="3665028"/>
          </a:xfrm>
        </p:spPr>
        <p:txBody>
          <a:bodyPr numCol="1" spcCol="28800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add body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latshållare för datum 3">
            <a:extLst>
              <a:ext uri="{FF2B5EF4-FFF2-40B4-BE49-F238E27FC236}">
                <a16:creationId xmlns:a16="http://schemas.microsoft.com/office/drawing/2014/main" id="{7402BE31-CC27-E847-BDD9-D6C887964714}"/>
              </a:ext>
            </a:extLst>
          </p:cNvPr>
          <p:cNvSpPr>
            <a:spLocks noGrp="1"/>
          </p:cNvSpPr>
          <p:nvPr>
            <p:ph type="dt" sz="half" idx="2"/>
          </p:nvPr>
        </p:nvSpPr>
        <p:spPr>
          <a:xfrm>
            <a:off x="2185246" y="6454800"/>
            <a:ext cx="1878120" cy="112593"/>
          </a:xfrm>
          <a:prstGeom prst="rect">
            <a:avLst/>
          </a:prstGeom>
        </p:spPr>
        <p:txBody>
          <a:bodyPr vert="horz" lIns="0" tIns="0" rIns="0" bIns="0" rtlCol="0" anchor="ctr"/>
          <a:lstStyle>
            <a:lvl1pPr algn="l">
              <a:defRPr sz="800">
                <a:solidFill>
                  <a:schemeClr val="tx2"/>
                </a:solidFill>
              </a:defRPr>
            </a:lvl1pPr>
          </a:lstStyle>
          <a:p>
            <a:r>
              <a:rPr lang="nb-NO" noProof="0"/>
              <a:t>2/02/2022</a:t>
            </a:r>
            <a:endParaRPr lang="en-US" noProof="0"/>
          </a:p>
        </p:txBody>
      </p:sp>
      <p:sp>
        <p:nvSpPr>
          <p:cNvPr id="28" name="Platshållare för sidfot 4">
            <a:extLst>
              <a:ext uri="{FF2B5EF4-FFF2-40B4-BE49-F238E27FC236}">
                <a16:creationId xmlns:a16="http://schemas.microsoft.com/office/drawing/2014/main" id="{1265CF89-4A7C-0D44-A384-D4D812EA2CE5}"/>
              </a:ext>
            </a:extLst>
          </p:cNvPr>
          <p:cNvSpPr>
            <a:spLocks noGrp="1"/>
          </p:cNvSpPr>
          <p:nvPr>
            <p:ph type="ftr" sz="quarter" idx="3"/>
          </p:nvPr>
        </p:nvSpPr>
        <p:spPr>
          <a:xfrm>
            <a:off x="4359276" y="6454800"/>
            <a:ext cx="3470274" cy="112593"/>
          </a:xfrm>
          <a:prstGeom prst="rect">
            <a:avLst/>
          </a:prstGeom>
        </p:spPr>
        <p:txBody>
          <a:bodyPr vert="horz" lIns="0" tIns="0" rIns="0" bIns="0" rtlCol="0" anchor="ctr"/>
          <a:lstStyle>
            <a:lvl1pPr algn="l">
              <a:defRPr sz="800">
                <a:solidFill>
                  <a:schemeClr val="tx2"/>
                </a:solidFill>
              </a:defRPr>
            </a:lvl1pPr>
          </a:lstStyle>
          <a:p>
            <a:r>
              <a:rPr lang="en-US" noProof="0"/>
              <a:t>Go to header/footer to change text </a:t>
            </a:r>
          </a:p>
        </p:txBody>
      </p:sp>
      <p:sp>
        <p:nvSpPr>
          <p:cNvPr id="30" name="Platshållare för bildnummer 5">
            <a:extLst>
              <a:ext uri="{FF2B5EF4-FFF2-40B4-BE49-F238E27FC236}">
                <a16:creationId xmlns:a16="http://schemas.microsoft.com/office/drawing/2014/main" id="{6B0EBF6B-CE1D-134E-8D4C-03EA3C2B194F}"/>
              </a:ext>
            </a:extLst>
          </p:cNvPr>
          <p:cNvSpPr>
            <a:spLocks noGrp="1"/>
          </p:cNvSpPr>
          <p:nvPr>
            <p:ph type="sldNum" sz="quarter" idx="4"/>
          </p:nvPr>
        </p:nvSpPr>
        <p:spPr>
          <a:xfrm>
            <a:off x="10013315" y="6454800"/>
            <a:ext cx="1590676" cy="112593"/>
          </a:xfrm>
          <a:prstGeom prst="rect">
            <a:avLst/>
          </a:prstGeom>
        </p:spPr>
        <p:txBody>
          <a:bodyPr vert="horz" lIns="0" tIns="0" rIns="0" bIns="0" rtlCol="0" anchor="ctr"/>
          <a:lstStyle>
            <a:lvl1pPr algn="r">
              <a:defRPr sz="800">
                <a:solidFill>
                  <a:schemeClr val="tx2"/>
                </a:solidFill>
              </a:defRPr>
            </a:lvl1pPr>
          </a:lstStyle>
          <a:p>
            <a:fld id="{EF8DBD5B-30F9-4F9C-AE39-E065C1AC514D}" type="slidenum">
              <a:rPr lang="en-US" noProof="0" smtClean="0"/>
              <a:pPr/>
              <a:t>‹#›</a:t>
            </a:fld>
            <a:endParaRPr lang="en-US" noProof="0"/>
          </a:p>
        </p:txBody>
      </p:sp>
    </p:spTree>
    <p:extLst>
      <p:ext uri="{BB962C8B-B14F-4D97-AF65-F5344CB8AC3E}">
        <p14:creationId xmlns:p14="http://schemas.microsoft.com/office/powerpoint/2010/main" val="1212245555"/>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Empty">
    <p:bg>
      <p:bgRef idx="1001">
        <a:schemeClr val="bg1"/>
      </p:bgRef>
    </p:bg>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25CC405D-8498-714E-B2F7-E928AEECE0D3}"/>
              </a:ext>
            </a:extLst>
          </p:cNvPr>
          <p:cNvSpPr>
            <a:spLocks noGrp="1"/>
          </p:cNvSpPr>
          <p:nvPr>
            <p:ph type="dt" sz="half" idx="2"/>
          </p:nvPr>
        </p:nvSpPr>
        <p:spPr>
          <a:xfrm>
            <a:off x="2185246" y="6454800"/>
            <a:ext cx="1878120" cy="112593"/>
          </a:xfrm>
          <a:prstGeom prst="rect">
            <a:avLst/>
          </a:prstGeom>
        </p:spPr>
        <p:txBody>
          <a:bodyPr vert="horz" lIns="0" tIns="0" rIns="0" bIns="0" rtlCol="0" anchor="ctr"/>
          <a:lstStyle>
            <a:lvl1pPr algn="l">
              <a:defRPr sz="800">
                <a:solidFill>
                  <a:schemeClr val="tx2"/>
                </a:solidFill>
              </a:defRPr>
            </a:lvl1pPr>
          </a:lstStyle>
          <a:p>
            <a:r>
              <a:rPr lang="nb-NO" noProof="0"/>
              <a:t>2/02/2022</a:t>
            </a:r>
            <a:endParaRPr lang="en-US" noProof="0"/>
          </a:p>
        </p:txBody>
      </p:sp>
      <p:sp>
        <p:nvSpPr>
          <p:cNvPr id="3" name="Platshållare för sidfot 4">
            <a:extLst>
              <a:ext uri="{FF2B5EF4-FFF2-40B4-BE49-F238E27FC236}">
                <a16:creationId xmlns:a16="http://schemas.microsoft.com/office/drawing/2014/main" id="{B5435A3C-88FA-D846-9506-F253318AEBC7}"/>
              </a:ext>
            </a:extLst>
          </p:cNvPr>
          <p:cNvSpPr>
            <a:spLocks noGrp="1"/>
          </p:cNvSpPr>
          <p:nvPr>
            <p:ph type="ftr" sz="quarter" idx="3"/>
          </p:nvPr>
        </p:nvSpPr>
        <p:spPr>
          <a:xfrm>
            <a:off x="4359276" y="6454800"/>
            <a:ext cx="3470274" cy="112593"/>
          </a:xfrm>
          <a:prstGeom prst="rect">
            <a:avLst/>
          </a:prstGeom>
        </p:spPr>
        <p:txBody>
          <a:bodyPr vert="horz" lIns="0" tIns="0" rIns="0" bIns="0" rtlCol="0" anchor="ctr"/>
          <a:lstStyle>
            <a:lvl1pPr algn="l">
              <a:defRPr sz="800">
                <a:solidFill>
                  <a:schemeClr val="tx2"/>
                </a:solidFill>
              </a:defRPr>
            </a:lvl1pPr>
          </a:lstStyle>
          <a:p>
            <a:r>
              <a:rPr lang="en-US" noProof="0"/>
              <a:t>Go to header/footer to change text </a:t>
            </a:r>
          </a:p>
        </p:txBody>
      </p:sp>
      <p:sp>
        <p:nvSpPr>
          <p:cNvPr id="4" name="Platshållare för bildnummer 5">
            <a:extLst>
              <a:ext uri="{FF2B5EF4-FFF2-40B4-BE49-F238E27FC236}">
                <a16:creationId xmlns:a16="http://schemas.microsoft.com/office/drawing/2014/main" id="{B7AF931E-E5C1-9944-83DE-D94C8A4F3F5D}"/>
              </a:ext>
            </a:extLst>
          </p:cNvPr>
          <p:cNvSpPr>
            <a:spLocks noGrp="1"/>
          </p:cNvSpPr>
          <p:nvPr>
            <p:ph type="sldNum" sz="quarter" idx="4"/>
          </p:nvPr>
        </p:nvSpPr>
        <p:spPr>
          <a:xfrm>
            <a:off x="10013315" y="6454800"/>
            <a:ext cx="1590676" cy="112593"/>
          </a:xfrm>
          <a:prstGeom prst="rect">
            <a:avLst/>
          </a:prstGeom>
        </p:spPr>
        <p:txBody>
          <a:bodyPr vert="horz" lIns="0" tIns="0" rIns="0" bIns="0" rtlCol="0" anchor="ctr"/>
          <a:lstStyle>
            <a:lvl1pPr algn="r">
              <a:defRPr sz="800">
                <a:solidFill>
                  <a:schemeClr val="tx2"/>
                </a:solidFill>
              </a:defRPr>
            </a:lvl1pPr>
          </a:lstStyle>
          <a:p>
            <a:fld id="{EF8DBD5B-30F9-4F9C-AE39-E065C1AC514D}" type="slidenum">
              <a:rPr lang="en-US" noProof="0" smtClean="0"/>
              <a:pPr/>
              <a:t>‹#›</a:t>
            </a:fld>
            <a:endParaRPr lang="en-US" noProof="0"/>
          </a:p>
        </p:txBody>
      </p:sp>
    </p:spTree>
    <p:extLst>
      <p:ext uri="{BB962C8B-B14F-4D97-AF65-F5344CB8AC3E}">
        <p14:creationId xmlns:p14="http://schemas.microsoft.com/office/powerpoint/2010/main" val="372395220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hapter Slide Blue">
    <p:bg>
      <p:bgRef idx="1001">
        <a:schemeClr val="bg2"/>
      </p:bgRef>
    </p:bg>
    <p:spTree>
      <p:nvGrpSpPr>
        <p:cNvPr id="1" name=""/>
        <p:cNvGrpSpPr/>
        <p:nvPr/>
      </p:nvGrpSpPr>
      <p:grpSpPr>
        <a:xfrm>
          <a:off x="0" y="0"/>
          <a:ext cx="0" cy="0"/>
          <a:chOff x="0" y="0"/>
          <a:chExt cx="0" cy="0"/>
        </a:xfrm>
      </p:grpSpPr>
      <p:sp>
        <p:nvSpPr>
          <p:cNvPr id="16" name="Text Placeholder 18">
            <a:extLst>
              <a:ext uri="{FF2B5EF4-FFF2-40B4-BE49-F238E27FC236}">
                <a16:creationId xmlns:a16="http://schemas.microsoft.com/office/drawing/2014/main" id="{F7778766-F776-2644-80BC-C322DB5143E5}"/>
              </a:ext>
            </a:extLst>
          </p:cNvPr>
          <p:cNvSpPr>
            <a:spLocks noGrp="1"/>
          </p:cNvSpPr>
          <p:nvPr>
            <p:ph type="body" sz="quarter" idx="14" hasCustomPrompt="1"/>
          </p:nvPr>
        </p:nvSpPr>
        <p:spPr>
          <a:xfrm>
            <a:off x="576000" y="2661138"/>
            <a:ext cx="5520000" cy="982858"/>
          </a:xfrm>
          <a:prstGeom prst="rect">
            <a:avLst/>
          </a:prstGeom>
        </p:spPr>
        <p:txBody>
          <a:bodyPr anchor="b">
            <a:noAutofit/>
          </a:bodyPr>
          <a:lstStyle>
            <a:lvl1pPr marL="0" indent="0">
              <a:lnSpc>
                <a:spcPct val="85000"/>
              </a:lnSpc>
              <a:spcBef>
                <a:spcPts val="0"/>
              </a:spcBef>
              <a:buNone/>
              <a:defRPr sz="3600" spc="40" baseline="0">
                <a:solidFill>
                  <a:schemeClr val="tx1"/>
                </a:solidFill>
              </a:defRPr>
            </a:lvl1pPr>
          </a:lstStyle>
          <a:p>
            <a:pPr lvl="0"/>
            <a:r>
              <a:rPr lang="en-US" noProof="0"/>
              <a:t>Click to add a headline </a:t>
            </a:r>
            <a:br>
              <a:rPr lang="en-US" noProof="0"/>
            </a:br>
            <a:r>
              <a:rPr lang="en-US" noProof="0"/>
              <a:t>of maximum two lines</a:t>
            </a:r>
          </a:p>
        </p:txBody>
      </p:sp>
      <p:grpSp>
        <p:nvGrpSpPr>
          <p:cNvPr id="17" name="Grupp 32">
            <a:extLst>
              <a:ext uri="{FF2B5EF4-FFF2-40B4-BE49-F238E27FC236}">
                <a16:creationId xmlns:a16="http://schemas.microsoft.com/office/drawing/2014/main" id="{CCC1C461-9A79-5540-8EA5-15E5AD6E1CA7}"/>
              </a:ext>
            </a:extLst>
          </p:cNvPr>
          <p:cNvGrpSpPr/>
          <p:nvPr userDrawn="1"/>
        </p:nvGrpSpPr>
        <p:grpSpPr>
          <a:xfrm>
            <a:off x="576140" y="6451484"/>
            <a:ext cx="615478" cy="91194"/>
            <a:chOff x="576140" y="6451484"/>
            <a:chExt cx="615478" cy="91194"/>
          </a:xfrm>
          <a:solidFill>
            <a:schemeClr val="tx1"/>
          </a:solidFill>
        </p:grpSpPr>
        <p:sp>
          <p:nvSpPr>
            <p:cNvPr id="18" name="Bild 2">
              <a:extLst>
                <a:ext uri="{FF2B5EF4-FFF2-40B4-BE49-F238E27FC236}">
                  <a16:creationId xmlns:a16="http://schemas.microsoft.com/office/drawing/2014/main" id="{B7D99BA8-54ED-9945-B3A3-B69B3E549BA3}"/>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1"/>
                </a:solidFill>
              </a:endParaRPr>
            </a:p>
          </p:txBody>
        </p:sp>
        <p:sp>
          <p:nvSpPr>
            <p:cNvPr id="19" name="Bild 2">
              <a:extLst>
                <a:ext uri="{FF2B5EF4-FFF2-40B4-BE49-F238E27FC236}">
                  <a16:creationId xmlns:a16="http://schemas.microsoft.com/office/drawing/2014/main" id="{67860190-748E-D545-AF14-8F029A04EDF3}"/>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1"/>
                </a:solidFill>
              </a:endParaRPr>
            </a:p>
          </p:txBody>
        </p:sp>
        <p:sp>
          <p:nvSpPr>
            <p:cNvPr id="20" name="Bild 2">
              <a:extLst>
                <a:ext uri="{FF2B5EF4-FFF2-40B4-BE49-F238E27FC236}">
                  <a16:creationId xmlns:a16="http://schemas.microsoft.com/office/drawing/2014/main" id="{1FB3FDA7-54B9-074B-B62F-1B2C37A3F984}"/>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1"/>
                </a:solidFill>
              </a:endParaRPr>
            </a:p>
          </p:txBody>
        </p:sp>
        <p:sp>
          <p:nvSpPr>
            <p:cNvPr id="21" name="Bild 2">
              <a:extLst>
                <a:ext uri="{FF2B5EF4-FFF2-40B4-BE49-F238E27FC236}">
                  <a16:creationId xmlns:a16="http://schemas.microsoft.com/office/drawing/2014/main" id="{423BE486-7867-7E49-B208-7017D21BF759}"/>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1"/>
                </a:solidFill>
              </a:endParaRPr>
            </a:p>
          </p:txBody>
        </p:sp>
        <p:sp>
          <p:nvSpPr>
            <p:cNvPr id="22" name="Bild 2">
              <a:extLst>
                <a:ext uri="{FF2B5EF4-FFF2-40B4-BE49-F238E27FC236}">
                  <a16:creationId xmlns:a16="http://schemas.microsoft.com/office/drawing/2014/main" id="{E7B5CB21-99E6-A940-BA46-9C57EC56E7F7}"/>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1"/>
                </a:solidFill>
              </a:endParaRPr>
            </a:p>
          </p:txBody>
        </p:sp>
        <p:sp>
          <p:nvSpPr>
            <p:cNvPr id="23" name="Bild 2">
              <a:extLst>
                <a:ext uri="{FF2B5EF4-FFF2-40B4-BE49-F238E27FC236}">
                  <a16:creationId xmlns:a16="http://schemas.microsoft.com/office/drawing/2014/main" id="{8E0A5CDE-6444-0846-AB95-49DCBEBF1B14}"/>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1"/>
                </a:solidFill>
              </a:endParaRPr>
            </a:p>
          </p:txBody>
        </p:sp>
        <p:sp>
          <p:nvSpPr>
            <p:cNvPr id="24" name="Bild 2">
              <a:extLst>
                <a:ext uri="{FF2B5EF4-FFF2-40B4-BE49-F238E27FC236}">
                  <a16:creationId xmlns:a16="http://schemas.microsoft.com/office/drawing/2014/main" id="{668977B8-0ED8-024D-82B5-F29636A29043}"/>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1"/>
                </a:solidFill>
              </a:endParaRPr>
            </a:p>
          </p:txBody>
        </p:sp>
      </p:grpSp>
      <p:sp>
        <p:nvSpPr>
          <p:cNvPr id="14" name="Platshållare för datum 3">
            <a:extLst>
              <a:ext uri="{FF2B5EF4-FFF2-40B4-BE49-F238E27FC236}">
                <a16:creationId xmlns:a16="http://schemas.microsoft.com/office/drawing/2014/main" id="{06F89A69-F67B-094F-AE41-2BE0278384AA}"/>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1"/>
                </a:solidFill>
              </a:defRPr>
            </a:lvl1pPr>
          </a:lstStyle>
          <a:p>
            <a:r>
              <a:rPr lang="nb-NO"/>
              <a:t>2/02/2022</a:t>
            </a:r>
            <a:endParaRPr lang="en-US"/>
          </a:p>
        </p:txBody>
      </p:sp>
      <p:sp>
        <p:nvSpPr>
          <p:cNvPr id="15" name="Platshållare för sidfot 4">
            <a:extLst>
              <a:ext uri="{FF2B5EF4-FFF2-40B4-BE49-F238E27FC236}">
                <a16:creationId xmlns:a16="http://schemas.microsoft.com/office/drawing/2014/main" id="{0D86C592-6736-C940-B119-9570C8C9F6B3}"/>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1"/>
                </a:solidFill>
              </a:defRPr>
            </a:lvl1pPr>
          </a:lstStyle>
          <a:p>
            <a:r>
              <a:rPr lang="en-US"/>
              <a:t>Go to header/footer to change text </a:t>
            </a:r>
          </a:p>
        </p:txBody>
      </p:sp>
      <p:sp>
        <p:nvSpPr>
          <p:cNvPr id="25" name="Platshållare för bildnummer 5">
            <a:extLst>
              <a:ext uri="{FF2B5EF4-FFF2-40B4-BE49-F238E27FC236}">
                <a16:creationId xmlns:a16="http://schemas.microsoft.com/office/drawing/2014/main" id="{7DCF2312-AA91-3248-90DB-C057CD0B6345}"/>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1"/>
                </a:solidFill>
              </a:defRPr>
            </a:lvl1pPr>
          </a:lstStyle>
          <a:p>
            <a:fld id="{EF8DBD5B-30F9-4F9C-AE39-E065C1AC514D}" type="slidenum">
              <a:rPr lang="en-US" smtClean="0"/>
              <a:pPr/>
              <a:t>‹#›</a:t>
            </a:fld>
            <a:endParaRPr lang="en-US"/>
          </a:p>
        </p:txBody>
      </p:sp>
    </p:spTree>
    <p:extLst>
      <p:ext uri="{BB962C8B-B14F-4D97-AF65-F5344CB8AC3E}">
        <p14:creationId xmlns:p14="http://schemas.microsoft.com/office/powerpoint/2010/main" val="4132097082"/>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hapter Slide Gray">
    <p:spTree>
      <p:nvGrpSpPr>
        <p:cNvPr id="1" name=""/>
        <p:cNvGrpSpPr/>
        <p:nvPr/>
      </p:nvGrpSpPr>
      <p:grpSpPr>
        <a:xfrm>
          <a:off x="0" y="0"/>
          <a:ext cx="0" cy="0"/>
          <a:chOff x="0" y="0"/>
          <a:chExt cx="0" cy="0"/>
        </a:xfrm>
      </p:grpSpPr>
      <p:sp>
        <p:nvSpPr>
          <p:cNvPr id="18" name="Text Placeholder 18">
            <a:extLst>
              <a:ext uri="{FF2B5EF4-FFF2-40B4-BE49-F238E27FC236}">
                <a16:creationId xmlns:a16="http://schemas.microsoft.com/office/drawing/2014/main" id="{ED7479DB-E08A-074A-9190-F08269647CDA}"/>
              </a:ext>
            </a:extLst>
          </p:cNvPr>
          <p:cNvSpPr>
            <a:spLocks noGrp="1"/>
          </p:cNvSpPr>
          <p:nvPr>
            <p:ph type="body" sz="quarter" idx="14" hasCustomPrompt="1"/>
          </p:nvPr>
        </p:nvSpPr>
        <p:spPr>
          <a:xfrm>
            <a:off x="576000" y="2661138"/>
            <a:ext cx="5520000" cy="982858"/>
          </a:xfrm>
          <a:prstGeom prst="rect">
            <a:avLst/>
          </a:prstGeom>
        </p:spPr>
        <p:txBody>
          <a:bodyPr anchor="b">
            <a:noAutofit/>
          </a:bodyPr>
          <a:lstStyle>
            <a:lvl1pPr marL="0" indent="0">
              <a:lnSpc>
                <a:spcPct val="85000"/>
              </a:lnSpc>
              <a:spcBef>
                <a:spcPts val="0"/>
              </a:spcBef>
              <a:buNone/>
              <a:defRPr sz="3600" spc="40" baseline="0">
                <a:solidFill>
                  <a:schemeClr val="accent1"/>
                </a:solidFill>
              </a:defRPr>
            </a:lvl1pPr>
          </a:lstStyle>
          <a:p>
            <a:pPr lvl="0"/>
            <a:r>
              <a:rPr lang="en-US" noProof="0"/>
              <a:t>Click to add a headline </a:t>
            </a:r>
            <a:br>
              <a:rPr lang="en-US" noProof="0"/>
            </a:br>
            <a:r>
              <a:rPr lang="en-US" noProof="0"/>
              <a:t>of maximum two lines</a:t>
            </a:r>
          </a:p>
        </p:txBody>
      </p:sp>
      <p:grpSp>
        <p:nvGrpSpPr>
          <p:cNvPr id="16" name="Grupp 32">
            <a:extLst>
              <a:ext uri="{FF2B5EF4-FFF2-40B4-BE49-F238E27FC236}">
                <a16:creationId xmlns:a16="http://schemas.microsoft.com/office/drawing/2014/main" id="{17401CF1-3F91-0F47-A923-9A1A2A3023B9}"/>
              </a:ext>
            </a:extLst>
          </p:cNvPr>
          <p:cNvGrpSpPr/>
          <p:nvPr userDrawn="1"/>
        </p:nvGrpSpPr>
        <p:grpSpPr>
          <a:xfrm>
            <a:off x="576140" y="6451484"/>
            <a:ext cx="615478" cy="91194"/>
            <a:chOff x="576140" y="6451484"/>
            <a:chExt cx="615478" cy="91194"/>
          </a:xfrm>
          <a:solidFill>
            <a:schemeClr val="tx2"/>
          </a:solidFill>
        </p:grpSpPr>
        <p:sp>
          <p:nvSpPr>
            <p:cNvPr id="17" name="Bild 2">
              <a:extLst>
                <a:ext uri="{FF2B5EF4-FFF2-40B4-BE49-F238E27FC236}">
                  <a16:creationId xmlns:a16="http://schemas.microsoft.com/office/drawing/2014/main" id="{6E1496DD-0A73-2C4B-A73D-9853A322E4A1}"/>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19" name="Bild 2">
              <a:extLst>
                <a:ext uri="{FF2B5EF4-FFF2-40B4-BE49-F238E27FC236}">
                  <a16:creationId xmlns:a16="http://schemas.microsoft.com/office/drawing/2014/main" id="{26EC65F1-F77C-C041-A72C-B8486ACEF795}"/>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0" name="Bild 2">
              <a:extLst>
                <a:ext uri="{FF2B5EF4-FFF2-40B4-BE49-F238E27FC236}">
                  <a16:creationId xmlns:a16="http://schemas.microsoft.com/office/drawing/2014/main" id="{BD9DE731-8F91-FA4B-933B-DD044D82DC05}"/>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1" name="Bild 2">
              <a:extLst>
                <a:ext uri="{FF2B5EF4-FFF2-40B4-BE49-F238E27FC236}">
                  <a16:creationId xmlns:a16="http://schemas.microsoft.com/office/drawing/2014/main" id="{98AC7FAE-AFF1-334E-B393-6CABABAF7EE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2" name="Bild 2">
              <a:extLst>
                <a:ext uri="{FF2B5EF4-FFF2-40B4-BE49-F238E27FC236}">
                  <a16:creationId xmlns:a16="http://schemas.microsoft.com/office/drawing/2014/main" id="{55E86661-61FC-8049-B7AF-BB48D69AC52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23" name="Bild 2">
              <a:extLst>
                <a:ext uri="{FF2B5EF4-FFF2-40B4-BE49-F238E27FC236}">
                  <a16:creationId xmlns:a16="http://schemas.microsoft.com/office/drawing/2014/main" id="{403B29A7-4A9C-1246-9825-8722C2E02A6C}"/>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4" name="Bild 2">
              <a:extLst>
                <a:ext uri="{FF2B5EF4-FFF2-40B4-BE49-F238E27FC236}">
                  <a16:creationId xmlns:a16="http://schemas.microsoft.com/office/drawing/2014/main" id="{498EB4C4-F4C0-FC43-9E36-A6C23E4D712A}"/>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sp>
        <p:nvSpPr>
          <p:cNvPr id="14" name="Platshållare för datum 3">
            <a:extLst>
              <a:ext uri="{FF2B5EF4-FFF2-40B4-BE49-F238E27FC236}">
                <a16:creationId xmlns:a16="http://schemas.microsoft.com/office/drawing/2014/main" id="{05B7D8D8-FA56-7444-B9DF-B930B350D6AF}"/>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noProof="0"/>
              <a:t>2/02/2022</a:t>
            </a:r>
            <a:endParaRPr lang="en-US" noProof="0"/>
          </a:p>
        </p:txBody>
      </p:sp>
      <p:sp>
        <p:nvSpPr>
          <p:cNvPr id="15" name="Platshållare för sidfot 4">
            <a:extLst>
              <a:ext uri="{FF2B5EF4-FFF2-40B4-BE49-F238E27FC236}">
                <a16:creationId xmlns:a16="http://schemas.microsoft.com/office/drawing/2014/main" id="{B12F39BA-DDC1-D847-AE0B-C964A9E60ED3}"/>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en-US" noProof="0"/>
              <a:t>Go to header/footer to change text </a:t>
            </a:r>
          </a:p>
        </p:txBody>
      </p:sp>
      <p:sp>
        <p:nvSpPr>
          <p:cNvPr id="25" name="Platshållare för bildnummer 5">
            <a:extLst>
              <a:ext uri="{FF2B5EF4-FFF2-40B4-BE49-F238E27FC236}">
                <a16:creationId xmlns:a16="http://schemas.microsoft.com/office/drawing/2014/main" id="{BEA161A3-DC82-9B4C-9CC6-B04CF9A6D8E6}"/>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spTree>
    <p:extLst>
      <p:ext uri="{BB962C8B-B14F-4D97-AF65-F5344CB8AC3E}">
        <p14:creationId xmlns:p14="http://schemas.microsoft.com/office/powerpoint/2010/main" val="3084688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hapter Slide Blue with Image">
    <p:bg>
      <p:bgPr>
        <a:solidFill>
          <a:schemeClr val="tx2"/>
        </a:solidFill>
        <a:effectLst/>
      </p:bgPr>
    </p:bg>
    <p:spTree>
      <p:nvGrpSpPr>
        <p:cNvPr id="1" name=""/>
        <p:cNvGrpSpPr/>
        <p:nvPr/>
      </p:nvGrpSpPr>
      <p:grpSpPr>
        <a:xfrm>
          <a:off x="0" y="0"/>
          <a:ext cx="0" cy="0"/>
          <a:chOff x="0" y="0"/>
          <a:chExt cx="0" cy="0"/>
        </a:xfrm>
      </p:grpSpPr>
      <p:sp>
        <p:nvSpPr>
          <p:cNvPr id="18" name="Picture Placeholder 6">
            <a:extLst>
              <a:ext uri="{FF2B5EF4-FFF2-40B4-BE49-F238E27FC236}">
                <a16:creationId xmlns:a16="http://schemas.microsoft.com/office/drawing/2014/main" id="{106399E1-1DE8-EE44-81BD-42302CB5679F}"/>
              </a:ext>
            </a:extLst>
          </p:cNvPr>
          <p:cNvSpPr>
            <a:spLocks noGrp="1"/>
          </p:cNvSpPr>
          <p:nvPr>
            <p:ph type="pic" sz="quarter" idx="17" hasCustomPrompt="1"/>
          </p:nvPr>
        </p:nvSpPr>
        <p:spPr>
          <a:xfrm>
            <a:off x="8140700" y="0"/>
            <a:ext cx="4051300" cy="6871252"/>
          </a:xfrm>
          <a:solidFill>
            <a:schemeClr val="bg1">
              <a:lumMod val="85000"/>
            </a:schemeClr>
          </a:solidFill>
        </p:spPr>
        <p:txBody>
          <a:bodyPr lIns="36000" tIns="36000"/>
          <a:lstStyle>
            <a:lvl1pPr marL="1270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a:solidFill>
                  <a:schemeClr val="tx2"/>
                </a:solidFill>
              </a:defRPr>
            </a:lvl1pPr>
          </a:lstStyle>
          <a:p>
            <a:pPr marL="127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Click on the icon to add an image</a:t>
            </a:r>
          </a:p>
          <a:p>
            <a:endParaRPr lang="en-US" noProof="0"/>
          </a:p>
        </p:txBody>
      </p:sp>
      <p:sp>
        <p:nvSpPr>
          <p:cNvPr id="21" name="Text Placeholder 18">
            <a:extLst>
              <a:ext uri="{FF2B5EF4-FFF2-40B4-BE49-F238E27FC236}">
                <a16:creationId xmlns:a16="http://schemas.microsoft.com/office/drawing/2014/main" id="{50055E5E-7191-EB40-B5EB-0E791AADEDE6}"/>
              </a:ext>
            </a:extLst>
          </p:cNvPr>
          <p:cNvSpPr>
            <a:spLocks noGrp="1"/>
          </p:cNvSpPr>
          <p:nvPr>
            <p:ph type="body" sz="quarter" idx="14" hasCustomPrompt="1"/>
          </p:nvPr>
        </p:nvSpPr>
        <p:spPr>
          <a:xfrm>
            <a:off x="576000" y="2661138"/>
            <a:ext cx="5520000" cy="982858"/>
          </a:xfrm>
          <a:prstGeom prst="rect">
            <a:avLst/>
          </a:prstGeom>
        </p:spPr>
        <p:txBody>
          <a:bodyPr anchor="b">
            <a:noAutofit/>
          </a:bodyPr>
          <a:lstStyle>
            <a:lvl1pPr marL="0" indent="0">
              <a:lnSpc>
                <a:spcPct val="85000"/>
              </a:lnSpc>
              <a:spcBef>
                <a:spcPts val="0"/>
              </a:spcBef>
              <a:buNone/>
              <a:defRPr sz="3600" spc="40" baseline="0">
                <a:solidFill>
                  <a:schemeClr val="bg1"/>
                </a:solidFill>
              </a:defRPr>
            </a:lvl1pPr>
          </a:lstStyle>
          <a:p>
            <a:pPr lvl="0"/>
            <a:r>
              <a:rPr lang="en-US" noProof="0"/>
              <a:t>Click to add a headline </a:t>
            </a:r>
            <a:br>
              <a:rPr lang="en-US" noProof="0"/>
            </a:br>
            <a:r>
              <a:rPr lang="en-US" noProof="0"/>
              <a:t>of maximum two lines</a:t>
            </a:r>
          </a:p>
        </p:txBody>
      </p:sp>
      <p:sp>
        <p:nvSpPr>
          <p:cNvPr id="15" name="textruta 5">
            <a:extLst>
              <a:ext uri="{FF2B5EF4-FFF2-40B4-BE49-F238E27FC236}">
                <a16:creationId xmlns:a16="http://schemas.microsoft.com/office/drawing/2014/main" id="{5BB9A0DA-E9F3-704C-BDCF-FC259DAC129A}"/>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right click the image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and use – </a:t>
            </a:r>
            <a:r>
              <a:rPr lang="en-US" sz="900" b="1" noProof="0">
                <a:solidFill>
                  <a:schemeClr val="tx1">
                    <a:lumMod val="65000"/>
                    <a:lumOff val="35000"/>
                  </a:schemeClr>
                </a:solidFill>
                <a:latin typeface="Arial" panose="020B0604020202020204" pitchFamily="34" charset="0"/>
                <a:cs typeface="Arial" panose="020B0604020202020204" pitchFamily="34" charset="0"/>
              </a:rPr>
              <a:t>S</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6" name="textruta 15">
            <a:extLst>
              <a:ext uri="{FF2B5EF4-FFF2-40B4-BE49-F238E27FC236}">
                <a16:creationId xmlns:a16="http://schemas.microsoft.com/office/drawing/2014/main" id="{DE5DD293-B27B-7A43-85D7-BD43BA586097}"/>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US" sz="900" baseline="0" noProof="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Format Background </a:t>
            </a:r>
            <a:r>
              <a:rPr lang="en-US" sz="900" baseline="0" noProof="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Solid fill</a:t>
            </a:r>
            <a:r>
              <a:rPr lang="en-US" sz="900" baseline="0" noProof="0">
                <a:solidFill>
                  <a:schemeClr val="tx1">
                    <a:lumMod val="65000"/>
                    <a:lumOff val="35000"/>
                  </a:schemeClr>
                </a:solidFill>
                <a:latin typeface="Arial" panose="020B0604020202020204" pitchFamily="34" charset="0"/>
                <a:cs typeface="Arial" panose="020B0604020202020204" pitchFamily="34" charset="0"/>
              </a:rPr>
              <a:t> – </a:t>
            </a:r>
            <a:r>
              <a:rPr lang="en-US" sz="900" b="1" baseline="0" noProof="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a:p>
            <a:pPr algn="ctr"/>
            <a:endParaRPr lang="en-US" sz="900" baseline="0" noProof="0">
              <a:solidFill>
                <a:schemeClr val="tx1">
                  <a:lumMod val="65000"/>
                  <a:lumOff val="35000"/>
                </a:schemeClr>
              </a:solidFill>
              <a:latin typeface="Arial" panose="020B0604020202020204" pitchFamily="34" charset="0"/>
              <a:cs typeface="Arial" panose="020B0604020202020204" pitchFamily="34" charset="0"/>
            </a:endParaRPr>
          </a:p>
        </p:txBody>
      </p:sp>
      <p:sp>
        <p:nvSpPr>
          <p:cNvPr id="17" name="Rektangel 16">
            <a:extLst>
              <a:ext uri="{FF2B5EF4-FFF2-40B4-BE49-F238E27FC236}">
                <a16:creationId xmlns:a16="http://schemas.microsoft.com/office/drawing/2014/main" id="{A750B50A-9D17-1447-8213-B2935EA38090}"/>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 name="Rektangel 18">
            <a:extLst>
              <a:ext uri="{FF2B5EF4-FFF2-40B4-BE49-F238E27FC236}">
                <a16:creationId xmlns:a16="http://schemas.microsoft.com/office/drawing/2014/main" id="{805FC0CB-297F-3541-A68A-BD42D3187508}"/>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Platshållare för datum 3">
            <a:extLst>
              <a:ext uri="{FF2B5EF4-FFF2-40B4-BE49-F238E27FC236}">
                <a16:creationId xmlns:a16="http://schemas.microsoft.com/office/drawing/2014/main" id="{C1E656AC-D790-6747-BBCB-773F08CF7103}"/>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bg1"/>
                </a:solidFill>
              </a:defRPr>
            </a:lvl1pPr>
          </a:lstStyle>
          <a:p>
            <a:r>
              <a:rPr lang="nb-NO"/>
              <a:t>2/02/2022</a:t>
            </a:r>
            <a:endParaRPr lang="en-US"/>
          </a:p>
        </p:txBody>
      </p:sp>
      <p:sp>
        <p:nvSpPr>
          <p:cNvPr id="13" name="Platshållare för sidfot 4">
            <a:extLst>
              <a:ext uri="{FF2B5EF4-FFF2-40B4-BE49-F238E27FC236}">
                <a16:creationId xmlns:a16="http://schemas.microsoft.com/office/drawing/2014/main" id="{40B4A8CA-2E45-A045-B4BB-84023FBA6237}"/>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bg1"/>
                </a:solidFill>
              </a:defRPr>
            </a:lvl1pPr>
          </a:lstStyle>
          <a:p>
            <a:r>
              <a:rPr lang="en-US"/>
              <a:t>Go to header/footer to change text </a:t>
            </a:r>
          </a:p>
        </p:txBody>
      </p:sp>
      <p:sp>
        <p:nvSpPr>
          <p:cNvPr id="14" name="Platshållare för bildnummer 5">
            <a:extLst>
              <a:ext uri="{FF2B5EF4-FFF2-40B4-BE49-F238E27FC236}">
                <a16:creationId xmlns:a16="http://schemas.microsoft.com/office/drawing/2014/main" id="{C3BE8E53-4D78-2E41-90C4-8F359A150CF6}"/>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bg1"/>
                </a:solidFill>
              </a:defRPr>
            </a:lvl1pPr>
          </a:lstStyle>
          <a:p>
            <a:fld id="{EF8DBD5B-30F9-4F9C-AE39-E065C1AC514D}" type="slidenum">
              <a:rPr lang="en-US" smtClean="0"/>
              <a:pPr/>
              <a:t>‹#›</a:t>
            </a:fld>
            <a:endParaRPr lang="en-US"/>
          </a:p>
        </p:txBody>
      </p:sp>
      <p:grpSp>
        <p:nvGrpSpPr>
          <p:cNvPr id="20" name="Grupp 32">
            <a:extLst>
              <a:ext uri="{FF2B5EF4-FFF2-40B4-BE49-F238E27FC236}">
                <a16:creationId xmlns:a16="http://schemas.microsoft.com/office/drawing/2014/main" id="{AF3ED186-03E9-BF49-9B8A-A3A46C27486D}"/>
              </a:ext>
            </a:extLst>
          </p:cNvPr>
          <p:cNvGrpSpPr/>
          <p:nvPr userDrawn="1"/>
        </p:nvGrpSpPr>
        <p:grpSpPr>
          <a:xfrm>
            <a:off x="576140" y="6451484"/>
            <a:ext cx="615478" cy="91194"/>
            <a:chOff x="576140" y="6451484"/>
            <a:chExt cx="615478" cy="91194"/>
          </a:xfrm>
          <a:solidFill>
            <a:schemeClr val="bg1"/>
          </a:solidFill>
        </p:grpSpPr>
        <p:sp>
          <p:nvSpPr>
            <p:cNvPr id="22" name="Bild 2">
              <a:extLst>
                <a:ext uri="{FF2B5EF4-FFF2-40B4-BE49-F238E27FC236}">
                  <a16:creationId xmlns:a16="http://schemas.microsoft.com/office/drawing/2014/main" id="{5D042DC5-C8A9-A442-8F32-57CD5268BF38}"/>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noProof="0">
                <a:solidFill>
                  <a:schemeClr val="tx2"/>
                </a:solidFill>
              </a:endParaRPr>
            </a:p>
          </p:txBody>
        </p:sp>
        <p:sp>
          <p:nvSpPr>
            <p:cNvPr id="23" name="Bild 2">
              <a:extLst>
                <a:ext uri="{FF2B5EF4-FFF2-40B4-BE49-F238E27FC236}">
                  <a16:creationId xmlns:a16="http://schemas.microsoft.com/office/drawing/2014/main" id="{49009F17-D779-5145-9AC9-A4741D09DA8A}"/>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4" name="Bild 2">
              <a:extLst>
                <a:ext uri="{FF2B5EF4-FFF2-40B4-BE49-F238E27FC236}">
                  <a16:creationId xmlns:a16="http://schemas.microsoft.com/office/drawing/2014/main" id="{EAF2DB5F-29AA-F344-B820-7625411CFA14}"/>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5" name="Bild 2">
              <a:extLst>
                <a:ext uri="{FF2B5EF4-FFF2-40B4-BE49-F238E27FC236}">
                  <a16:creationId xmlns:a16="http://schemas.microsoft.com/office/drawing/2014/main" id="{3D982866-6026-7843-B715-D5599284755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sp>
          <p:nvSpPr>
            <p:cNvPr id="26" name="Bild 2">
              <a:extLst>
                <a:ext uri="{FF2B5EF4-FFF2-40B4-BE49-F238E27FC236}">
                  <a16:creationId xmlns:a16="http://schemas.microsoft.com/office/drawing/2014/main" id="{915BDE88-4874-DF43-B095-7EDD389D143D}"/>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noProof="0">
                <a:solidFill>
                  <a:schemeClr val="tx2"/>
                </a:solidFill>
              </a:endParaRPr>
            </a:p>
          </p:txBody>
        </p:sp>
        <p:sp>
          <p:nvSpPr>
            <p:cNvPr id="27" name="Bild 2">
              <a:extLst>
                <a:ext uri="{FF2B5EF4-FFF2-40B4-BE49-F238E27FC236}">
                  <a16:creationId xmlns:a16="http://schemas.microsoft.com/office/drawing/2014/main" id="{E7B51E0D-BC49-D54F-9169-3AEFCD179A18}"/>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noProof="0">
                <a:solidFill>
                  <a:schemeClr val="tx2"/>
                </a:solidFill>
              </a:endParaRPr>
            </a:p>
          </p:txBody>
        </p:sp>
        <p:sp>
          <p:nvSpPr>
            <p:cNvPr id="28" name="Bild 2">
              <a:extLst>
                <a:ext uri="{FF2B5EF4-FFF2-40B4-BE49-F238E27FC236}">
                  <a16:creationId xmlns:a16="http://schemas.microsoft.com/office/drawing/2014/main" id="{B673B569-AEC2-0F44-9550-4C24E96FE9F4}"/>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noProof="0">
                <a:solidFill>
                  <a:schemeClr val="tx2"/>
                </a:solidFill>
              </a:endParaRPr>
            </a:p>
          </p:txBody>
        </p:sp>
      </p:grpSp>
      <p:sp>
        <p:nvSpPr>
          <p:cNvPr id="30" name="Text Placeholder 4">
            <a:extLst>
              <a:ext uri="{FF2B5EF4-FFF2-40B4-BE49-F238E27FC236}">
                <a16:creationId xmlns:a16="http://schemas.microsoft.com/office/drawing/2014/main" id="{657B6F63-B2D3-B645-A8B9-059B9204452A}"/>
              </a:ext>
            </a:extLst>
          </p:cNvPr>
          <p:cNvSpPr>
            <a:spLocks noGrp="1"/>
          </p:cNvSpPr>
          <p:nvPr>
            <p:ph type="body" sz="quarter" idx="18" hasCustomPrompt="1"/>
          </p:nvPr>
        </p:nvSpPr>
        <p:spPr>
          <a:xfrm rot="5400000">
            <a:off x="10901730" y="803644"/>
            <a:ext cx="2093913" cy="486626"/>
          </a:xfrm>
        </p:spPr>
        <p:txBody>
          <a:bodyPr lIns="180000" tIns="180000" rIns="0" bIns="180000" anchor="ctr">
            <a:spAutoFit/>
          </a:bodyPr>
          <a:lstStyle>
            <a:lvl1pPr marL="6350" indent="0" algn="l">
              <a:buNone/>
              <a:defRPr sz="800"/>
            </a:lvl1pPr>
            <a:lvl2pPr marL="180975" indent="0">
              <a:buNone/>
              <a:defRPr sz="800"/>
            </a:lvl2pPr>
            <a:lvl3pPr marL="357188" indent="0">
              <a:buNone/>
              <a:defRPr sz="800"/>
            </a:lvl3pPr>
            <a:lvl4pPr marL="539563" indent="0">
              <a:buNone/>
              <a:defRPr sz="800"/>
            </a:lvl4pPr>
            <a:lvl5pPr marL="715962" indent="0">
              <a:buNone/>
              <a:defRPr sz="800"/>
            </a:lvl5pPr>
          </a:lstStyle>
          <a:p>
            <a:pPr lvl="0"/>
            <a:r>
              <a:rPr lang="en-US"/>
              <a:t>Project City Country</a:t>
            </a:r>
          </a:p>
        </p:txBody>
      </p:sp>
    </p:spTree>
    <p:extLst>
      <p:ext uri="{BB962C8B-B14F-4D97-AF65-F5344CB8AC3E}">
        <p14:creationId xmlns:p14="http://schemas.microsoft.com/office/powerpoint/2010/main" val="1371477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theme" Target="../theme/theme2.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25B2822-A321-45B7-9957-B7E679D34C1E}"/>
              </a:ext>
            </a:extLst>
          </p:cNvPr>
          <p:cNvSpPr>
            <a:spLocks noGrp="1"/>
          </p:cNvSpPr>
          <p:nvPr>
            <p:ph type="title"/>
          </p:nvPr>
        </p:nvSpPr>
        <p:spPr>
          <a:xfrm>
            <a:off x="576000" y="723600"/>
            <a:ext cx="11021062" cy="576000"/>
          </a:xfrm>
          <a:prstGeom prst="rect">
            <a:avLst/>
          </a:prstGeom>
        </p:spPr>
        <p:txBody>
          <a:bodyPr vert="horz" lIns="0" tIns="0" rIns="0" bIns="0" rtlCol="0" anchor="ctr">
            <a:noAutofit/>
          </a:bodyPr>
          <a:lstStyle/>
          <a:p>
            <a:r>
              <a:rPr lang="en-US" noProof="0"/>
              <a:t>Click to edit Master title slide</a:t>
            </a:r>
          </a:p>
        </p:txBody>
      </p:sp>
      <p:grpSp>
        <p:nvGrpSpPr>
          <p:cNvPr id="34" name="Grid" hidden="1">
            <a:extLst>
              <a:ext uri="{FF2B5EF4-FFF2-40B4-BE49-F238E27FC236}">
                <a16:creationId xmlns:a16="http://schemas.microsoft.com/office/drawing/2014/main" id="{8B59028C-0DAB-C346-BDE4-CCBFEC3EE037}"/>
              </a:ext>
            </a:extLst>
          </p:cNvPr>
          <p:cNvGrpSpPr/>
          <p:nvPr userDrawn="1"/>
        </p:nvGrpSpPr>
        <p:grpSpPr>
          <a:xfrm>
            <a:off x="-1" y="-8036"/>
            <a:ext cx="12192001" cy="6866036"/>
            <a:chOff x="-1" y="-8036"/>
            <a:chExt cx="12192001" cy="6866036"/>
          </a:xfrm>
        </p:grpSpPr>
        <p:cxnSp>
          <p:nvCxnSpPr>
            <p:cNvPr id="7" name="Rak 5">
              <a:extLst>
                <a:ext uri="{FF2B5EF4-FFF2-40B4-BE49-F238E27FC236}">
                  <a16:creationId xmlns:a16="http://schemas.microsoft.com/office/drawing/2014/main" id="{1EFE181E-871B-AD44-8AAE-DFD0DE08A355}"/>
                </a:ext>
              </a:extLst>
            </p:cNvPr>
            <p:cNvCxnSpPr/>
            <p:nvPr userDrawn="1"/>
          </p:nvCxnSpPr>
          <p:spPr>
            <a:xfrm>
              <a:off x="57467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Rak 6">
              <a:extLst>
                <a:ext uri="{FF2B5EF4-FFF2-40B4-BE49-F238E27FC236}">
                  <a16:creationId xmlns:a16="http://schemas.microsoft.com/office/drawing/2014/main" id="{9D5972F3-574F-DC4A-BCF8-2DA1913F0186}"/>
                </a:ext>
              </a:extLst>
            </p:cNvPr>
            <p:cNvCxnSpPr/>
            <p:nvPr userDrawn="1"/>
          </p:nvCxnSpPr>
          <p:spPr>
            <a:xfrm>
              <a:off x="216852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ak 7">
              <a:extLst>
                <a:ext uri="{FF2B5EF4-FFF2-40B4-BE49-F238E27FC236}">
                  <a16:creationId xmlns:a16="http://schemas.microsoft.com/office/drawing/2014/main" id="{3D14882A-7F22-A449-A1E4-7EDAE587983B}"/>
                </a:ext>
              </a:extLst>
            </p:cNvPr>
            <p:cNvCxnSpPr/>
            <p:nvPr userDrawn="1"/>
          </p:nvCxnSpPr>
          <p:spPr>
            <a:xfrm>
              <a:off x="246443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8">
              <a:extLst>
                <a:ext uri="{FF2B5EF4-FFF2-40B4-BE49-F238E27FC236}">
                  <a16:creationId xmlns:a16="http://schemas.microsoft.com/office/drawing/2014/main" id="{BA03D361-78D9-0948-8E3E-E8FE9D3CCCC2}"/>
                </a:ext>
              </a:extLst>
            </p:cNvPr>
            <p:cNvCxnSpPr/>
            <p:nvPr userDrawn="1"/>
          </p:nvCxnSpPr>
          <p:spPr>
            <a:xfrm>
              <a:off x="405955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9">
              <a:extLst>
                <a:ext uri="{FF2B5EF4-FFF2-40B4-BE49-F238E27FC236}">
                  <a16:creationId xmlns:a16="http://schemas.microsoft.com/office/drawing/2014/main" id="{2CB47529-BFFA-F74E-B22E-BCAF91672C8B}"/>
                </a:ext>
              </a:extLst>
            </p:cNvPr>
            <p:cNvCxnSpPr/>
            <p:nvPr userDrawn="1"/>
          </p:nvCxnSpPr>
          <p:spPr>
            <a:xfrm>
              <a:off x="434403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10">
              <a:extLst>
                <a:ext uri="{FF2B5EF4-FFF2-40B4-BE49-F238E27FC236}">
                  <a16:creationId xmlns:a16="http://schemas.microsoft.com/office/drawing/2014/main" id="{63C34ABE-C959-624C-A3DB-9708278B37BB}"/>
                </a:ext>
              </a:extLst>
            </p:cNvPr>
            <p:cNvCxnSpPr/>
            <p:nvPr userDrawn="1"/>
          </p:nvCxnSpPr>
          <p:spPr>
            <a:xfrm>
              <a:off x="594931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11">
              <a:extLst>
                <a:ext uri="{FF2B5EF4-FFF2-40B4-BE49-F238E27FC236}">
                  <a16:creationId xmlns:a16="http://schemas.microsoft.com/office/drawing/2014/main" id="{E769680E-F889-8D4E-AC68-94BE9052D33E}"/>
                </a:ext>
              </a:extLst>
            </p:cNvPr>
            <p:cNvCxnSpPr/>
            <p:nvPr userDrawn="1"/>
          </p:nvCxnSpPr>
          <p:spPr>
            <a:xfrm>
              <a:off x="623379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12">
              <a:extLst>
                <a:ext uri="{FF2B5EF4-FFF2-40B4-BE49-F238E27FC236}">
                  <a16:creationId xmlns:a16="http://schemas.microsoft.com/office/drawing/2014/main" id="{EDD4A6A7-499C-5A4A-840D-AF0BB5CEE2C0}"/>
                </a:ext>
              </a:extLst>
            </p:cNvPr>
            <p:cNvCxnSpPr/>
            <p:nvPr userDrawn="1"/>
          </p:nvCxnSpPr>
          <p:spPr>
            <a:xfrm>
              <a:off x="783907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ak 13">
              <a:extLst>
                <a:ext uri="{FF2B5EF4-FFF2-40B4-BE49-F238E27FC236}">
                  <a16:creationId xmlns:a16="http://schemas.microsoft.com/office/drawing/2014/main" id="{FA59B691-FE8F-6E40-A047-331F4B6F58EC}"/>
                </a:ext>
              </a:extLst>
            </p:cNvPr>
            <p:cNvCxnSpPr/>
            <p:nvPr userDrawn="1"/>
          </p:nvCxnSpPr>
          <p:spPr>
            <a:xfrm>
              <a:off x="812355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ak 14">
              <a:extLst>
                <a:ext uri="{FF2B5EF4-FFF2-40B4-BE49-F238E27FC236}">
                  <a16:creationId xmlns:a16="http://schemas.microsoft.com/office/drawing/2014/main" id="{9FD80A21-7531-914A-AF87-16C5ECA9E2FD}"/>
                </a:ext>
              </a:extLst>
            </p:cNvPr>
            <p:cNvCxnSpPr/>
            <p:nvPr userDrawn="1"/>
          </p:nvCxnSpPr>
          <p:spPr>
            <a:xfrm>
              <a:off x="972883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ak 15">
              <a:extLst>
                <a:ext uri="{FF2B5EF4-FFF2-40B4-BE49-F238E27FC236}">
                  <a16:creationId xmlns:a16="http://schemas.microsoft.com/office/drawing/2014/main" id="{1571C2E8-E1D1-F04A-8325-BC47DE02B6E1}"/>
                </a:ext>
              </a:extLst>
            </p:cNvPr>
            <p:cNvCxnSpPr/>
            <p:nvPr userDrawn="1"/>
          </p:nvCxnSpPr>
          <p:spPr>
            <a:xfrm>
              <a:off x="1001331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16">
              <a:extLst>
                <a:ext uri="{FF2B5EF4-FFF2-40B4-BE49-F238E27FC236}">
                  <a16:creationId xmlns:a16="http://schemas.microsoft.com/office/drawing/2014/main" id="{EE96282C-29E0-324D-A57B-8DA5899B130F}"/>
                </a:ext>
              </a:extLst>
            </p:cNvPr>
            <p:cNvCxnSpPr/>
            <p:nvPr userDrawn="1"/>
          </p:nvCxnSpPr>
          <p:spPr>
            <a:xfrm>
              <a:off x="1160843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ak 18">
              <a:extLst>
                <a:ext uri="{FF2B5EF4-FFF2-40B4-BE49-F238E27FC236}">
                  <a16:creationId xmlns:a16="http://schemas.microsoft.com/office/drawing/2014/main" id="{536C4DC2-C1BD-BF40-822F-968A882DC849}"/>
                </a:ext>
              </a:extLst>
            </p:cNvPr>
            <p:cNvCxnSpPr/>
            <p:nvPr userDrawn="1"/>
          </p:nvCxnSpPr>
          <p:spPr>
            <a:xfrm>
              <a:off x="0" y="34290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19">
              <a:extLst>
                <a:ext uri="{FF2B5EF4-FFF2-40B4-BE49-F238E27FC236}">
                  <a16:creationId xmlns:a16="http://schemas.microsoft.com/office/drawing/2014/main" id="{1C19E2E0-0F88-D940-B79A-4F48A4E16DBF}"/>
                </a:ext>
              </a:extLst>
            </p:cNvPr>
            <p:cNvCxnSpPr/>
            <p:nvPr userDrawn="1"/>
          </p:nvCxnSpPr>
          <p:spPr>
            <a:xfrm>
              <a:off x="0" y="71628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DF47D7D8-1177-5440-9D30-384D0310254F}"/>
                </a:ext>
              </a:extLst>
            </p:cNvPr>
            <p:cNvCxnSpPr/>
            <p:nvPr userDrawn="1"/>
          </p:nvCxnSpPr>
          <p:spPr>
            <a:xfrm>
              <a:off x="0" y="613156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upp 36">
              <a:extLst>
                <a:ext uri="{FF2B5EF4-FFF2-40B4-BE49-F238E27FC236}">
                  <a16:creationId xmlns:a16="http://schemas.microsoft.com/office/drawing/2014/main" id="{4073CAF2-D231-AA4E-B64C-4F29C3524743}"/>
                </a:ext>
              </a:extLst>
            </p:cNvPr>
            <p:cNvGrpSpPr/>
            <p:nvPr userDrawn="1"/>
          </p:nvGrpSpPr>
          <p:grpSpPr>
            <a:xfrm>
              <a:off x="-1" y="-8036"/>
              <a:ext cx="2513041" cy="1609752"/>
              <a:chOff x="-1" y="-8036"/>
              <a:chExt cx="2513041" cy="1609752"/>
            </a:xfrm>
          </p:grpSpPr>
          <p:sp>
            <p:nvSpPr>
              <p:cNvPr id="23" name="textruta 27">
                <a:extLst>
                  <a:ext uri="{FF2B5EF4-FFF2-40B4-BE49-F238E27FC236}">
                    <a16:creationId xmlns:a16="http://schemas.microsoft.com/office/drawing/2014/main" id="{408EBDF5-7E15-7E46-9D84-3C9DAC73CFEA}"/>
                  </a:ext>
                </a:extLst>
              </p:cNvPr>
              <p:cNvSpPr txBox="1"/>
              <p:nvPr/>
            </p:nvSpPr>
            <p:spPr>
              <a:xfrm>
                <a:off x="2128926" y="257555"/>
                <a:ext cx="38411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8 mm</a:t>
                </a:r>
              </a:p>
            </p:txBody>
          </p:sp>
          <p:sp>
            <p:nvSpPr>
              <p:cNvPr id="24" name="textruta 28">
                <a:extLst>
                  <a:ext uri="{FF2B5EF4-FFF2-40B4-BE49-F238E27FC236}">
                    <a16:creationId xmlns:a16="http://schemas.microsoft.com/office/drawing/2014/main" id="{59DAB34A-4CCD-084F-8415-4B0E6D9C875C}"/>
                  </a:ext>
                </a:extLst>
              </p:cNvPr>
              <p:cNvSpPr txBox="1"/>
              <p:nvPr/>
            </p:nvSpPr>
            <p:spPr>
              <a:xfrm>
                <a:off x="583563" y="259993"/>
                <a:ext cx="470490"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20 mm</a:t>
                </a:r>
              </a:p>
            </p:txBody>
          </p:sp>
          <p:sp>
            <p:nvSpPr>
              <p:cNvPr id="25" name="textruta 29">
                <a:extLst>
                  <a:ext uri="{FF2B5EF4-FFF2-40B4-BE49-F238E27FC236}">
                    <a16:creationId xmlns:a16="http://schemas.microsoft.com/office/drawing/2014/main" id="{B0319B5D-5C11-CC4E-A42F-45B4A1495C3A}"/>
                  </a:ext>
                </a:extLst>
              </p:cNvPr>
              <p:cNvSpPr txBox="1"/>
              <p:nvPr/>
            </p:nvSpPr>
            <p:spPr>
              <a:xfrm>
                <a:off x="-1" y="1313356"/>
                <a:ext cx="574675"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16 mm</a:t>
                </a:r>
              </a:p>
            </p:txBody>
          </p:sp>
          <p:cxnSp>
            <p:nvCxnSpPr>
              <p:cNvPr id="26" name="Rak 30">
                <a:extLst>
                  <a:ext uri="{FF2B5EF4-FFF2-40B4-BE49-F238E27FC236}">
                    <a16:creationId xmlns:a16="http://schemas.microsoft.com/office/drawing/2014/main" id="{7254C707-F54B-3341-9421-3BCE67F2FDE4}"/>
                  </a:ext>
                </a:extLst>
              </p:cNvPr>
              <p:cNvCxnSpPr/>
              <p:nvPr/>
            </p:nvCxnSpPr>
            <p:spPr>
              <a:xfrm>
                <a:off x="1217245" y="-8036"/>
                <a:ext cx="0" cy="7207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ak 31">
                <a:extLst>
                  <a:ext uri="{FF2B5EF4-FFF2-40B4-BE49-F238E27FC236}">
                    <a16:creationId xmlns:a16="http://schemas.microsoft.com/office/drawing/2014/main" id="{5CFF8254-561E-4946-85FF-5C226AFFC785}"/>
                  </a:ext>
                </a:extLst>
              </p:cNvPr>
              <p:cNvCxnSpPr>
                <a:cxnSpLocks/>
              </p:cNvCxnSpPr>
              <p:nvPr/>
            </p:nvCxnSpPr>
            <p:spPr>
              <a:xfrm>
                <a:off x="1128180" y="348224"/>
                <a:ext cx="890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Rak 32">
                <a:extLst>
                  <a:ext uri="{FF2B5EF4-FFF2-40B4-BE49-F238E27FC236}">
                    <a16:creationId xmlns:a16="http://schemas.microsoft.com/office/drawing/2014/main" id="{0699D758-408B-E845-8449-FDF2F4CFE99E}"/>
                  </a:ext>
                </a:extLst>
              </p:cNvPr>
              <p:cNvCxnSpPr>
                <a:cxnSpLocks/>
              </p:cNvCxnSpPr>
              <p:nvPr/>
            </p:nvCxnSpPr>
            <p:spPr>
              <a:xfrm flipH="1">
                <a:off x="1" y="1601715"/>
                <a:ext cx="574675"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Rak 33">
                <a:extLst>
                  <a:ext uri="{FF2B5EF4-FFF2-40B4-BE49-F238E27FC236}">
                    <a16:creationId xmlns:a16="http://schemas.microsoft.com/office/drawing/2014/main" id="{D2C3CFE2-C214-F544-8C2B-B78316799C23}"/>
                  </a:ext>
                </a:extLst>
              </p:cNvPr>
              <p:cNvCxnSpPr>
                <a:cxnSpLocks/>
              </p:cNvCxnSpPr>
              <p:nvPr/>
            </p:nvCxnSpPr>
            <p:spPr>
              <a:xfrm rot="5400000">
                <a:off x="242806" y="1557183"/>
                <a:ext cx="890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Rak 34">
                <a:extLst>
                  <a:ext uri="{FF2B5EF4-FFF2-40B4-BE49-F238E27FC236}">
                    <a16:creationId xmlns:a16="http://schemas.microsoft.com/office/drawing/2014/main" id="{66360723-ED83-5E43-99F0-C30D4860EB97}"/>
                  </a:ext>
                </a:extLst>
              </p:cNvPr>
              <p:cNvCxnSpPr>
                <a:cxnSpLocks/>
              </p:cNvCxnSpPr>
              <p:nvPr/>
            </p:nvCxnSpPr>
            <p:spPr>
              <a:xfrm flipH="1">
                <a:off x="2173859" y="545915"/>
                <a:ext cx="2899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Rak 35">
                <a:extLst>
                  <a:ext uri="{FF2B5EF4-FFF2-40B4-BE49-F238E27FC236}">
                    <a16:creationId xmlns:a16="http://schemas.microsoft.com/office/drawing/2014/main" id="{BBBC5458-E333-CF4F-B0CB-264B70DE25C4}"/>
                  </a:ext>
                </a:extLst>
              </p:cNvPr>
              <p:cNvCxnSpPr>
                <a:cxnSpLocks/>
              </p:cNvCxnSpPr>
              <p:nvPr/>
            </p:nvCxnSpPr>
            <p:spPr>
              <a:xfrm rot="5400000">
                <a:off x="2274297" y="501382"/>
                <a:ext cx="890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5" name="Text Placeholder 2">
            <a:extLst>
              <a:ext uri="{FF2B5EF4-FFF2-40B4-BE49-F238E27FC236}">
                <a16:creationId xmlns:a16="http://schemas.microsoft.com/office/drawing/2014/main" id="{B36444E1-9481-3246-8530-C77C48B222A1}"/>
              </a:ext>
            </a:extLst>
          </p:cNvPr>
          <p:cNvSpPr>
            <a:spLocks noGrp="1"/>
          </p:cNvSpPr>
          <p:nvPr>
            <p:ph type="body" idx="1"/>
          </p:nvPr>
        </p:nvSpPr>
        <p:spPr>
          <a:xfrm>
            <a:off x="576000" y="1825625"/>
            <a:ext cx="11028679" cy="430371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3" name="Platshållare för datum 3">
            <a:extLst>
              <a:ext uri="{FF2B5EF4-FFF2-40B4-BE49-F238E27FC236}">
                <a16:creationId xmlns:a16="http://schemas.microsoft.com/office/drawing/2014/main" id="{C6A775F4-EF67-3D43-BE5D-3F7DA56F3FA1}"/>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r>
              <a:rPr lang="nb-NO" noProof="0"/>
              <a:t>2/02/2022</a:t>
            </a:r>
            <a:endParaRPr lang="en-US" noProof="0"/>
          </a:p>
        </p:txBody>
      </p:sp>
      <p:sp>
        <p:nvSpPr>
          <p:cNvPr id="36" name="Platshållare för sidfot 4">
            <a:extLst>
              <a:ext uri="{FF2B5EF4-FFF2-40B4-BE49-F238E27FC236}">
                <a16:creationId xmlns:a16="http://schemas.microsoft.com/office/drawing/2014/main" id="{DB93A96B-59FE-6D4B-856F-0028CF27BD8E}"/>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en-US" noProof="0"/>
              <a:t>Go to header/footer to change text </a:t>
            </a:r>
          </a:p>
        </p:txBody>
      </p:sp>
      <p:sp>
        <p:nvSpPr>
          <p:cNvPr id="37" name="Platshållare för bildnummer 5">
            <a:extLst>
              <a:ext uri="{FF2B5EF4-FFF2-40B4-BE49-F238E27FC236}">
                <a16:creationId xmlns:a16="http://schemas.microsoft.com/office/drawing/2014/main" id="{18F7DC29-539A-474B-8BEC-B86F9CFC1AEC}"/>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noProof="0" smtClean="0"/>
              <a:pPr/>
              <a:t>‹#›</a:t>
            </a:fld>
            <a:endParaRPr lang="en-US" noProof="0"/>
          </a:p>
        </p:txBody>
      </p:sp>
    </p:spTree>
    <p:extLst>
      <p:ext uri="{BB962C8B-B14F-4D97-AF65-F5344CB8AC3E}">
        <p14:creationId xmlns:p14="http://schemas.microsoft.com/office/powerpoint/2010/main" val="2733114217"/>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717" r:id="rId4"/>
    <p:sldLayoutId id="2147483652" r:id="rId5"/>
    <p:sldLayoutId id="2147483655" r:id="rId6"/>
    <p:sldLayoutId id="2147483718" r:id="rId7"/>
    <p:sldLayoutId id="2147483719" r:id="rId8"/>
    <p:sldLayoutId id="2147483658" r:id="rId9"/>
    <p:sldLayoutId id="2147483726" r:id="rId10"/>
    <p:sldLayoutId id="2147483659" r:id="rId11"/>
    <p:sldLayoutId id="2147483656" r:id="rId12"/>
    <p:sldLayoutId id="2147483657" r:id="rId13"/>
    <p:sldLayoutId id="2147483663" r:id="rId14"/>
    <p:sldLayoutId id="2147483730" r:id="rId15"/>
    <p:sldLayoutId id="2147483733" r:id="rId16"/>
    <p:sldLayoutId id="2147483716" r:id="rId17"/>
    <p:sldLayoutId id="2147483722" r:id="rId18"/>
    <p:sldLayoutId id="2147483665" r:id="rId19"/>
    <p:sldLayoutId id="2147483666" r:id="rId20"/>
    <p:sldLayoutId id="2147483664" r:id="rId21"/>
    <p:sldLayoutId id="2147483654" r:id="rId22"/>
    <p:sldLayoutId id="2147483667" r:id="rId23"/>
    <p:sldLayoutId id="2147483668" r:id="rId24"/>
    <p:sldLayoutId id="2147483669" r:id="rId25"/>
    <p:sldLayoutId id="2147483670" r:id="rId26"/>
    <p:sldLayoutId id="2147483671" r:id="rId27"/>
    <p:sldLayoutId id="2147483672" r:id="rId28"/>
    <p:sldLayoutId id="2147483685" r:id="rId29"/>
    <p:sldLayoutId id="2147483686" r:id="rId30"/>
    <p:sldLayoutId id="2147483674" r:id="rId31"/>
    <p:sldLayoutId id="2147483675" r:id="rId32"/>
    <p:sldLayoutId id="2147483676" r:id="rId33"/>
    <p:sldLayoutId id="2147483720" r:id="rId34"/>
    <p:sldLayoutId id="2147483681" r:id="rId35"/>
    <p:sldLayoutId id="2147483680" r:id="rId36"/>
    <p:sldLayoutId id="2147483679" r:id="rId37"/>
    <p:sldLayoutId id="2147483684" r:id="rId38"/>
    <p:sldLayoutId id="2147483683" r:id="rId39"/>
    <p:sldLayoutId id="2147483688" r:id="rId40"/>
    <p:sldLayoutId id="2147483687" r:id="rId41"/>
    <p:sldLayoutId id="2147483728" r:id="rId42"/>
    <p:sldLayoutId id="2147483727" r:id="rId43"/>
    <p:sldLayoutId id="2147483725" r:id="rId44"/>
    <p:sldLayoutId id="2147483734" r:id="rId45"/>
    <p:sldLayoutId id="2147483737" r:id="rId46"/>
    <p:sldLayoutId id="2147483738" r:id="rId47"/>
  </p:sldLayoutIdLst>
  <p:hf hdr="0" ft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182563" indent="-176213" algn="l" defTabSz="914400" rtl="0" eaLnBrk="1" latinLnBrk="0" hangingPunct="1">
        <a:lnSpc>
          <a:spcPct val="100000"/>
        </a:lnSpc>
        <a:spcBef>
          <a:spcPts val="1000"/>
        </a:spcBef>
        <a:spcAft>
          <a:spcPts val="0"/>
        </a:spcAft>
        <a:buFont typeface="Arial" panose="020B0604020202020204" pitchFamily="34" charset="0"/>
        <a:buChar char="•"/>
        <a:tabLst/>
        <a:defRPr sz="1800" kern="1200" spc="40" baseline="0">
          <a:solidFill>
            <a:schemeClr val="tx2"/>
          </a:solidFill>
          <a:latin typeface="+mn-lt"/>
          <a:ea typeface="+mn-ea"/>
          <a:cs typeface="+mn-cs"/>
        </a:defRPr>
      </a:lvl1pPr>
      <a:lvl2pPr marL="357188" indent="-176213" algn="l" defTabSz="914400" rtl="0" eaLnBrk="1" latinLnBrk="0" hangingPunct="1">
        <a:lnSpc>
          <a:spcPct val="100000"/>
        </a:lnSpc>
        <a:spcBef>
          <a:spcPts val="500"/>
        </a:spcBef>
        <a:spcAft>
          <a:spcPts val="0"/>
        </a:spcAft>
        <a:buFont typeface="Arial" panose="020B0604020202020204" pitchFamily="34" charset="0"/>
        <a:buChar char="•"/>
        <a:tabLst/>
        <a:defRPr sz="1800" kern="1200" spc="40" baseline="0">
          <a:solidFill>
            <a:schemeClr val="tx2"/>
          </a:solidFill>
          <a:latin typeface="+mn-lt"/>
          <a:ea typeface="+mn-ea"/>
          <a:cs typeface="+mn-cs"/>
        </a:defRPr>
      </a:lvl2pPr>
      <a:lvl3pPr marL="534988" indent="-177800" algn="l" defTabSz="914400" rtl="0" eaLnBrk="1" latinLnBrk="0" hangingPunct="1">
        <a:lnSpc>
          <a:spcPct val="100000"/>
        </a:lnSpc>
        <a:spcBef>
          <a:spcPts val="500"/>
        </a:spcBef>
        <a:spcAft>
          <a:spcPts val="0"/>
        </a:spcAft>
        <a:buFont typeface="Arial" panose="020B0604020202020204" pitchFamily="34" charset="0"/>
        <a:buChar char="•"/>
        <a:tabLst/>
        <a:defRPr sz="1600" kern="1200" spc="40" baseline="0">
          <a:solidFill>
            <a:schemeClr val="tx2"/>
          </a:solidFill>
          <a:latin typeface="+mn-lt"/>
          <a:ea typeface="+mn-ea"/>
          <a:cs typeface="+mn-cs"/>
        </a:defRPr>
      </a:lvl3pPr>
      <a:lvl4pPr marL="715963" indent="-176400" algn="l" defTabSz="914400" rtl="0" eaLnBrk="1" latinLnBrk="0" hangingPunct="1">
        <a:lnSpc>
          <a:spcPct val="100000"/>
        </a:lnSpc>
        <a:spcBef>
          <a:spcPts val="500"/>
        </a:spcBef>
        <a:spcAft>
          <a:spcPts val="0"/>
        </a:spcAft>
        <a:buFont typeface="Arial" panose="020B0604020202020204" pitchFamily="34" charset="0"/>
        <a:buChar char="•"/>
        <a:tabLst/>
        <a:defRPr sz="1400" kern="1200" spc="40" baseline="0">
          <a:solidFill>
            <a:schemeClr val="tx2"/>
          </a:solidFill>
          <a:latin typeface="+mn-lt"/>
          <a:ea typeface="+mn-ea"/>
          <a:cs typeface="+mn-cs"/>
        </a:defRPr>
      </a:lvl4pPr>
      <a:lvl5pPr marL="892175" indent="-176213" algn="l" defTabSz="914400" rtl="0" eaLnBrk="1" latinLnBrk="0" hangingPunct="1">
        <a:lnSpc>
          <a:spcPct val="100000"/>
        </a:lnSpc>
        <a:spcBef>
          <a:spcPts val="500"/>
        </a:spcBef>
        <a:spcAft>
          <a:spcPts val="0"/>
        </a:spcAft>
        <a:buFont typeface="Arial" panose="020B0604020202020204" pitchFamily="34" charset="0"/>
        <a:buChar char="•"/>
        <a:tabLst/>
        <a:defRPr sz="1200" kern="1200" spc="4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BAE40"/>
          </p15:clr>
        </p15:guide>
        <p15:guide id="2" pos="3840" userDrawn="1">
          <p15:clr>
            <a:srgbClr val="FBAE40"/>
          </p15:clr>
        </p15:guide>
        <p15:guide id="3" pos="363" userDrawn="1">
          <p15:clr>
            <a:srgbClr val="000000"/>
          </p15:clr>
        </p15:guide>
        <p15:guide id="4" pos="7317" userDrawn="1">
          <p15:clr>
            <a:srgbClr val="000000"/>
          </p15:clr>
        </p15:guide>
        <p15:guide id="5" orient="horz" pos="454" userDrawn="1">
          <p15:clr>
            <a:srgbClr val="000000"/>
          </p15:clr>
        </p15:guide>
        <p15:guide id="6" pos="2739" userDrawn="1">
          <p15:clr>
            <a:srgbClr val="A4A3A4"/>
          </p15:clr>
        </p15:guide>
        <p15:guide id="7" pos="1553" userDrawn="1">
          <p15:clr>
            <a:srgbClr val="A4A3A4"/>
          </p15:clr>
        </p15:guide>
        <p15:guide id="9" pos="3750" userDrawn="1">
          <p15:clr>
            <a:srgbClr val="A4A3A4"/>
          </p15:clr>
        </p15:guide>
        <p15:guide id="10" pos="3930" userDrawn="1">
          <p15:clr>
            <a:srgbClr val="A4A3A4"/>
          </p15:clr>
        </p15:guide>
        <p15:guide id="11" pos="4932" userDrawn="1">
          <p15:clr>
            <a:srgbClr val="A4A3A4"/>
          </p15:clr>
        </p15:guide>
        <p15:guide id="12" pos="5120" userDrawn="1">
          <p15:clr>
            <a:srgbClr val="A4A3A4"/>
          </p15:clr>
        </p15:guide>
        <p15:guide id="13" pos="6123" userDrawn="1">
          <p15:clr>
            <a:srgbClr val="A4A3A4"/>
          </p15:clr>
        </p15:guide>
        <p15:guide id="15" orient="horz" pos="3861" userDrawn="1">
          <p15:clr>
            <a:srgbClr val="000000"/>
          </p15:clr>
        </p15:guide>
        <p15:guide id="17" pos="1370" userDrawn="1">
          <p15:clr>
            <a:srgbClr val="A4A3A4"/>
          </p15:clr>
        </p15:guide>
        <p15:guide id="18" orient="horz" pos="4122" userDrawn="1">
          <p15:clr>
            <a:srgbClr val="A4A3A4"/>
          </p15:clr>
        </p15:guide>
        <p15:guide id="19" orient="horz" pos="2092" userDrawn="1">
          <p15:clr>
            <a:srgbClr val="A4A3A4"/>
          </p15:clr>
        </p15:guide>
        <p15:guide id="20" orient="horz" pos="2228" userDrawn="1">
          <p15:clr>
            <a:srgbClr val="A4A3A4"/>
          </p15:clr>
        </p15:guide>
        <p15:guide id="21" pos="6306" userDrawn="1">
          <p15:clr>
            <a:srgbClr val="A4A3A4"/>
          </p15:clr>
        </p15:guide>
        <p15:guide id="22" pos="2556"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25B2822-A321-45B7-9957-B7E679D34C1E}"/>
              </a:ext>
            </a:extLst>
          </p:cNvPr>
          <p:cNvSpPr>
            <a:spLocks noGrp="1"/>
          </p:cNvSpPr>
          <p:nvPr>
            <p:ph type="title"/>
          </p:nvPr>
        </p:nvSpPr>
        <p:spPr>
          <a:xfrm>
            <a:off x="576000" y="723600"/>
            <a:ext cx="11021062" cy="576000"/>
          </a:xfrm>
          <a:prstGeom prst="rect">
            <a:avLst/>
          </a:prstGeom>
        </p:spPr>
        <p:txBody>
          <a:bodyPr vert="horz" lIns="0" tIns="0" rIns="0" bIns="0" rtlCol="0" anchor="ctr">
            <a:noAutofit/>
          </a:bodyPr>
          <a:lstStyle/>
          <a:p>
            <a:r>
              <a:rPr lang="en-US" noProof="0"/>
              <a:t>Click to edit Master title slide</a:t>
            </a:r>
          </a:p>
        </p:txBody>
      </p:sp>
      <p:grpSp>
        <p:nvGrpSpPr>
          <p:cNvPr id="34" name="Grid" hidden="1">
            <a:extLst>
              <a:ext uri="{FF2B5EF4-FFF2-40B4-BE49-F238E27FC236}">
                <a16:creationId xmlns:a16="http://schemas.microsoft.com/office/drawing/2014/main" id="{8B59028C-0DAB-C346-BDE4-CCBFEC3EE037}"/>
              </a:ext>
            </a:extLst>
          </p:cNvPr>
          <p:cNvGrpSpPr/>
          <p:nvPr userDrawn="1"/>
        </p:nvGrpSpPr>
        <p:grpSpPr>
          <a:xfrm>
            <a:off x="-1" y="-8036"/>
            <a:ext cx="12192001" cy="6866036"/>
            <a:chOff x="-1" y="-8036"/>
            <a:chExt cx="12192001" cy="6866036"/>
          </a:xfrm>
        </p:grpSpPr>
        <p:cxnSp>
          <p:nvCxnSpPr>
            <p:cNvPr id="7" name="Rak 5">
              <a:extLst>
                <a:ext uri="{FF2B5EF4-FFF2-40B4-BE49-F238E27FC236}">
                  <a16:creationId xmlns:a16="http://schemas.microsoft.com/office/drawing/2014/main" id="{1EFE181E-871B-AD44-8AAE-DFD0DE08A355}"/>
                </a:ext>
              </a:extLst>
            </p:cNvPr>
            <p:cNvCxnSpPr/>
            <p:nvPr userDrawn="1"/>
          </p:nvCxnSpPr>
          <p:spPr>
            <a:xfrm>
              <a:off x="57467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Rak 6">
              <a:extLst>
                <a:ext uri="{FF2B5EF4-FFF2-40B4-BE49-F238E27FC236}">
                  <a16:creationId xmlns:a16="http://schemas.microsoft.com/office/drawing/2014/main" id="{9D5972F3-574F-DC4A-BCF8-2DA1913F0186}"/>
                </a:ext>
              </a:extLst>
            </p:cNvPr>
            <p:cNvCxnSpPr/>
            <p:nvPr userDrawn="1"/>
          </p:nvCxnSpPr>
          <p:spPr>
            <a:xfrm>
              <a:off x="216852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ak 7">
              <a:extLst>
                <a:ext uri="{FF2B5EF4-FFF2-40B4-BE49-F238E27FC236}">
                  <a16:creationId xmlns:a16="http://schemas.microsoft.com/office/drawing/2014/main" id="{3D14882A-7F22-A449-A1E4-7EDAE587983B}"/>
                </a:ext>
              </a:extLst>
            </p:cNvPr>
            <p:cNvCxnSpPr/>
            <p:nvPr userDrawn="1"/>
          </p:nvCxnSpPr>
          <p:spPr>
            <a:xfrm>
              <a:off x="246443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8">
              <a:extLst>
                <a:ext uri="{FF2B5EF4-FFF2-40B4-BE49-F238E27FC236}">
                  <a16:creationId xmlns:a16="http://schemas.microsoft.com/office/drawing/2014/main" id="{BA03D361-78D9-0948-8E3E-E8FE9D3CCCC2}"/>
                </a:ext>
              </a:extLst>
            </p:cNvPr>
            <p:cNvCxnSpPr/>
            <p:nvPr userDrawn="1"/>
          </p:nvCxnSpPr>
          <p:spPr>
            <a:xfrm>
              <a:off x="405955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9">
              <a:extLst>
                <a:ext uri="{FF2B5EF4-FFF2-40B4-BE49-F238E27FC236}">
                  <a16:creationId xmlns:a16="http://schemas.microsoft.com/office/drawing/2014/main" id="{2CB47529-BFFA-F74E-B22E-BCAF91672C8B}"/>
                </a:ext>
              </a:extLst>
            </p:cNvPr>
            <p:cNvCxnSpPr/>
            <p:nvPr userDrawn="1"/>
          </p:nvCxnSpPr>
          <p:spPr>
            <a:xfrm>
              <a:off x="434403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10">
              <a:extLst>
                <a:ext uri="{FF2B5EF4-FFF2-40B4-BE49-F238E27FC236}">
                  <a16:creationId xmlns:a16="http://schemas.microsoft.com/office/drawing/2014/main" id="{63C34ABE-C959-624C-A3DB-9708278B37BB}"/>
                </a:ext>
              </a:extLst>
            </p:cNvPr>
            <p:cNvCxnSpPr/>
            <p:nvPr userDrawn="1"/>
          </p:nvCxnSpPr>
          <p:spPr>
            <a:xfrm>
              <a:off x="594931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11">
              <a:extLst>
                <a:ext uri="{FF2B5EF4-FFF2-40B4-BE49-F238E27FC236}">
                  <a16:creationId xmlns:a16="http://schemas.microsoft.com/office/drawing/2014/main" id="{E769680E-F889-8D4E-AC68-94BE9052D33E}"/>
                </a:ext>
              </a:extLst>
            </p:cNvPr>
            <p:cNvCxnSpPr/>
            <p:nvPr userDrawn="1"/>
          </p:nvCxnSpPr>
          <p:spPr>
            <a:xfrm>
              <a:off x="623379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12">
              <a:extLst>
                <a:ext uri="{FF2B5EF4-FFF2-40B4-BE49-F238E27FC236}">
                  <a16:creationId xmlns:a16="http://schemas.microsoft.com/office/drawing/2014/main" id="{EDD4A6A7-499C-5A4A-840D-AF0BB5CEE2C0}"/>
                </a:ext>
              </a:extLst>
            </p:cNvPr>
            <p:cNvCxnSpPr/>
            <p:nvPr userDrawn="1"/>
          </p:nvCxnSpPr>
          <p:spPr>
            <a:xfrm>
              <a:off x="783907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ak 13">
              <a:extLst>
                <a:ext uri="{FF2B5EF4-FFF2-40B4-BE49-F238E27FC236}">
                  <a16:creationId xmlns:a16="http://schemas.microsoft.com/office/drawing/2014/main" id="{FA59B691-FE8F-6E40-A047-331F4B6F58EC}"/>
                </a:ext>
              </a:extLst>
            </p:cNvPr>
            <p:cNvCxnSpPr/>
            <p:nvPr userDrawn="1"/>
          </p:nvCxnSpPr>
          <p:spPr>
            <a:xfrm>
              <a:off x="812355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ak 14">
              <a:extLst>
                <a:ext uri="{FF2B5EF4-FFF2-40B4-BE49-F238E27FC236}">
                  <a16:creationId xmlns:a16="http://schemas.microsoft.com/office/drawing/2014/main" id="{9FD80A21-7531-914A-AF87-16C5ECA9E2FD}"/>
                </a:ext>
              </a:extLst>
            </p:cNvPr>
            <p:cNvCxnSpPr/>
            <p:nvPr userDrawn="1"/>
          </p:nvCxnSpPr>
          <p:spPr>
            <a:xfrm>
              <a:off x="972883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ak 15">
              <a:extLst>
                <a:ext uri="{FF2B5EF4-FFF2-40B4-BE49-F238E27FC236}">
                  <a16:creationId xmlns:a16="http://schemas.microsoft.com/office/drawing/2014/main" id="{1571C2E8-E1D1-F04A-8325-BC47DE02B6E1}"/>
                </a:ext>
              </a:extLst>
            </p:cNvPr>
            <p:cNvCxnSpPr/>
            <p:nvPr userDrawn="1"/>
          </p:nvCxnSpPr>
          <p:spPr>
            <a:xfrm>
              <a:off x="1001331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16">
              <a:extLst>
                <a:ext uri="{FF2B5EF4-FFF2-40B4-BE49-F238E27FC236}">
                  <a16:creationId xmlns:a16="http://schemas.microsoft.com/office/drawing/2014/main" id="{EE96282C-29E0-324D-A57B-8DA5899B130F}"/>
                </a:ext>
              </a:extLst>
            </p:cNvPr>
            <p:cNvCxnSpPr/>
            <p:nvPr userDrawn="1"/>
          </p:nvCxnSpPr>
          <p:spPr>
            <a:xfrm>
              <a:off x="1160843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ak 18">
              <a:extLst>
                <a:ext uri="{FF2B5EF4-FFF2-40B4-BE49-F238E27FC236}">
                  <a16:creationId xmlns:a16="http://schemas.microsoft.com/office/drawing/2014/main" id="{536C4DC2-C1BD-BF40-822F-968A882DC849}"/>
                </a:ext>
              </a:extLst>
            </p:cNvPr>
            <p:cNvCxnSpPr/>
            <p:nvPr userDrawn="1"/>
          </p:nvCxnSpPr>
          <p:spPr>
            <a:xfrm>
              <a:off x="0" y="34290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19">
              <a:extLst>
                <a:ext uri="{FF2B5EF4-FFF2-40B4-BE49-F238E27FC236}">
                  <a16:creationId xmlns:a16="http://schemas.microsoft.com/office/drawing/2014/main" id="{1C19E2E0-0F88-D940-B79A-4F48A4E16DBF}"/>
                </a:ext>
              </a:extLst>
            </p:cNvPr>
            <p:cNvCxnSpPr/>
            <p:nvPr userDrawn="1"/>
          </p:nvCxnSpPr>
          <p:spPr>
            <a:xfrm>
              <a:off x="0" y="71628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DF47D7D8-1177-5440-9D30-384D0310254F}"/>
                </a:ext>
              </a:extLst>
            </p:cNvPr>
            <p:cNvCxnSpPr/>
            <p:nvPr userDrawn="1"/>
          </p:nvCxnSpPr>
          <p:spPr>
            <a:xfrm>
              <a:off x="0" y="613156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upp 36">
              <a:extLst>
                <a:ext uri="{FF2B5EF4-FFF2-40B4-BE49-F238E27FC236}">
                  <a16:creationId xmlns:a16="http://schemas.microsoft.com/office/drawing/2014/main" id="{4073CAF2-D231-AA4E-B64C-4F29C3524743}"/>
                </a:ext>
              </a:extLst>
            </p:cNvPr>
            <p:cNvGrpSpPr/>
            <p:nvPr userDrawn="1"/>
          </p:nvGrpSpPr>
          <p:grpSpPr>
            <a:xfrm>
              <a:off x="-1" y="-8036"/>
              <a:ext cx="2513041" cy="1609752"/>
              <a:chOff x="-1" y="-8036"/>
              <a:chExt cx="2513041" cy="1609752"/>
            </a:xfrm>
          </p:grpSpPr>
          <p:sp>
            <p:nvSpPr>
              <p:cNvPr id="23" name="textruta 27">
                <a:extLst>
                  <a:ext uri="{FF2B5EF4-FFF2-40B4-BE49-F238E27FC236}">
                    <a16:creationId xmlns:a16="http://schemas.microsoft.com/office/drawing/2014/main" id="{408EBDF5-7E15-7E46-9D84-3C9DAC73CFEA}"/>
                  </a:ext>
                </a:extLst>
              </p:cNvPr>
              <p:cNvSpPr txBox="1"/>
              <p:nvPr/>
            </p:nvSpPr>
            <p:spPr>
              <a:xfrm>
                <a:off x="2128926" y="257555"/>
                <a:ext cx="38411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8 mm</a:t>
                </a:r>
              </a:p>
            </p:txBody>
          </p:sp>
          <p:sp>
            <p:nvSpPr>
              <p:cNvPr id="24" name="textruta 28">
                <a:extLst>
                  <a:ext uri="{FF2B5EF4-FFF2-40B4-BE49-F238E27FC236}">
                    <a16:creationId xmlns:a16="http://schemas.microsoft.com/office/drawing/2014/main" id="{59DAB34A-4CCD-084F-8415-4B0E6D9C875C}"/>
                  </a:ext>
                </a:extLst>
              </p:cNvPr>
              <p:cNvSpPr txBox="1"/>
              <p:nvPr/>
            </p:nvSpPr>
            <p:spPr>
              <a:xfrm>
                <a:off x="583563" y="259993"/>
                <a:ext cx="470490"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20 mm</a:t>
                </a:r>
              </a:p>
            </p:txBody>
          </p:sp>
          <p:sp>
            <p:nvSpPr>
              <p:cNvPr id="25" name="textruta 29">
                <a:extLst>
                  <a:ext uri="{FF2B5EF4-FFF2-40B4-BE49-F238E27FC236}">
                    <a16:creationId xmlns:a16="http://schemas.microsoft.com/office/drawing/2014/main" id="{B0319B5D-5C11-CC4E-A42F-45B4A1495C3A}"/>
                  </a:ext>
                </a:extLst>
              </p:cNvPr>
              <p:cNvSpPr txBox="1"/>
              <p:nvPr/>
            </p:nvSpPr>
            <p:spPr>
              <a:xfrm>
                <a:off x="-1" y="1313356"/>
                <a:ext cx="574675"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16 mm</a:t>
                </a:r>
              </a:p>
            </p:txBody>
          </p:sp>
          <p:cxnSp>
            <p:nvCxnSpPr>
              <p:cNvPr id="26" name="Rak 30">
                <a:extLst>
                  <a:ext uri="{FF2B5EF4-FFF2-40B4-BE49-F238E27FC236}">
                    <a16:creationId xmlns:a16="http://schemas.microsoft.com/office/drawing/2014/main" id="{7254C707-F54B-3341-9421-3BCE67F2FDE4}"/>
                  </a:ext>
                </a:extLst>
              </p:cNvPr>
              <p:cNvCxnSpPr/>
              <p:nvPr/>
            </p:nvCxnSpPr>
            <p:spPr>
              <a:xfrm>
                <a:off x="1217245" y="-8036"/>
                <a:ext cx="0" cy="7207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ak 31">
                <a:extLst>
                  <a:ext uri="{FF2B5EF4-FFF2-40B4-BE49-F238E27FC236}">
                    <a16:creationId xmlns:a16="http://schemas.microsoft.com/office/drawing/2014/main" id="{5CFF8254-561E-4946-85FF-5C226AFFC785}"/>
                  </a:ext>
                </a:extLst>
              </p:cNvPr>
              <p:cNvCxnSpPr>
                <a:cxnSpLocks/>
              </p:cNvCxnSpPr>
              <p:nvPr/>
            </p:nvCxnSpPr>
            <p:spPr>
              <a:xfrm>
                <a:off x="1128180" y="348224"/>
                <a:ext cx="890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Rak 32">
                <a:extLst>
                  <a:ext uri="{FF2B5EF4-FFF2-40B4-BE49-F238E27FC236}">
                    <a16:creationId xmlns:a16="http://schemas.microsoft.com/office/drawing/2014/main" id="{0699D758-408B-E845-8449-FDF2F4CFE99E}"/>
                  </a:ext>
                </a:extLst>
              </p:cNvPr>
              <p:cNvCxnSpPr>
                <a:cxnSpLocks/>
              </p:cNvCxnSpPr>
              <p:nvPr/>
            </p:nvCxnSpPr>
            <p:spPr>
              <a:xfrm flipH="1">
                <a:off x="1" y="1601715"/>
                <a:ext cx="574675"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Rak 33">
                <a:extLst>
                  <a:ext uri="{FF2B5EF4-FFF2-40B4-BE49-F238E27FC236}">
                    <a16:creationId xmlns:a16="http://schemas.microsoft.com/office/drawing/2014/main" id="{D2C3CFE2-C214-F544-8C2B-B78316799C23}"/>
                  </a:ext>
                </a:extLst>
              </p:cNvPr>
              <p:cNvCxnSpPr>
                <a:cxnSpLocks/>
              </p:cNvCxnSpPr>
              <p:nvPr/>
            </p:nvCxnSpPr>
            <p:spPr>
              <a:xfrm rot="5400000">
                <a:off x="242806" y="1557183"/>
                <a:ext cx="890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Rak 34">
                <a:extLst>
                  <a:ext uri="{FF2B5EF4-FFF2-40B4-BE49-F238E27FC236}">
                    <a16:creationId xmlns:a16="http://schemas.microsoft.com/office/drawing/2014/main" id="{66360723-ED83-5E43-99F0-C30D4860EB97}"/>
                  </a:ext>
                </a:extLst>
              </p:cNvPr>
              <p:cNvCxnSpPr>
                <a:cxnSpLocks/>
              </p:cNvCxnSpPr>
              <p:nvPr/>
            </p:nvCxnSpPr>
            <p:spPr>
              <a:xfrm flipH="1">
                <a:off x="2173859" y="545915"/>
                <a:ext cx="2899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Rak 35">
                <a:extLst>
                  <a:ext uri="{FF2B5EF4-FFF2-40B4-BE49-F238E27FC236}">
                    <a16:creationId xmlns:a16="http://schemas.microsoft.com/office/drawing/2014/main" id="{BBBC5458-E333-CF4F-B0CB-264B70DE25C4}"/>
                  </a:ext>
                </a:extLst>
              </p:cNvPr>
              <p:cNvCxnSpPr>
                <a:cxnSpLocks/>
              </p:cNvCxnSpPr>
              <p:nvPr/>
            </p:nvCxnSpPr>
            <p:spPr>
              <a:xfrm rot="5400000">
                <a:off x="2274297" y="501382"/>
                <a:ext cx="890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5" name="Text Placeholder 2">
            <a:extLst>
              <a:ext uri="{FF2B5EF4-FFF2-40B4-BE49-F238E27FC236}">
                <a16:creationId xmlns:a16="http://schemas.microsoft.com/office/drawing/2014/main" id="{B36444E1-9481-3246-8530-C77C48B222A1}"/>
              </a:ext>
            </a:extLst>
          </p:cNvPr>
          <p:cNvSpPr>
            <a:spLocks noGrp="1"/>
          </p:cNvSpPr>
          <p:nvPr>
            <p:ph type="body" idx="1"/>
          </p:nvPr>
        </p:nvSpPr>
        <p:spPr>
          <a:xfrm>
            <a:off x="576000" y="1825625"/>
            <a:ext cx="11028679" cy="430371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 name="Platshållare för datum 3">
            <a:extLst>
              <a:ext uri="{FF2B5EF4-FFF2-40B4-BE49-F238E27FC236}">
                <a16:creationId xmlns:a16="http://schemas.microsoft.com/office/drawing/2014/main" id="{4242F37A-724B-BB45-810B-98F9E5801999}"/>
              </a:ext>
            </a:extLst>
          </p:cNvPr>
          <p:cNvSpPr>
            <a:spLocks noGrp="1"/>
          </p:cNvSpPr>
          <p:nvPr>
            <p:ph type="dt" sz="half" idx="2"/>
          </p:nvPr>
        </p:nvSpPr>
        <p:spPr>
          <a:xfrm>
            <a:off x="2185246" y="6454800"/>
            <a:ext cx="1878120" cy="112593"/>
          </a:xfrm>
          <a:prstGeom prst="rect">
            <a:avLst/>
          </a:prstGeom>
        </p:spPr>
        <p:txBody>
          <a:bodyPr vert="horz" lIns="0" tIns="0" rIns="0" bIns="0" rtlCol="0" anchor="ctr"/>
          <a:lstStyle>
            <a:lvl1pPr algn="l">
              <a:defRPr sz="800">
                <a:solidFill>
                  <a:schemeClr val="bg2"/>
                </a:solidFill>
              </a:defRPr>
            </a:lvl1pPr>
          </a:lstStyle>
          <a:p>
            <a:r>
              <a:rPr lang="nb-NO"/>
              <a:t>2/02/2022</a:t>
            </a:r>
            <a:endParaRPr lang="en-US"/>
          </a:p>
        </p:txBody>
      </p:sp>
      <p:sp>
        <p:nvSpPr>
          <p:cNvPr id="39" name="Platshållare för sidfot 4">
            <a:extLst>
              <a:ext uri="{FF2B5EF4-FFF2-40B4-BE49-F238E27FC236}">
                <a16:creationId xmlns:a16="http://schemas.microsoft.com/office/drawing/2014/main" id="{E70541BD-5E93-944A-AF9C-57328432E7E0}"/>
              </a:ext>
            </a:extLst>
          </p:cNvPr>
          <p:cNvSpPr>
            <a:spLocks noGrp="1"/>
          </p:cNvSpPr>
          <p:nvPr>
            <p:ph type="ftr" sz="quarter" idx="3"/>
          </p:nvPr>
        </p:nvSpPr>
        <p:spPr>
          <a:xfrm>
            <a:off x="4359276" y="6454800"/>
            <a:ext cx="3470274" cy="112593"/>
          </a:xfrm>
          <a:prstGeom prst="rect">
            <a:avLst/>
          </a:prstGeom>
        </p:spPr>
        <p:txBody>
          <a:bodyPr vert="horz" lIns="0" tIns="0" rIns="0" bIns="0" rtlCol="0" anchor="ctr"/>
          <a:lstStyle>
            <a:lvl1pPr algn="l">
              <a:defRPr sz="800">
                <a:solidFill>
                  <a:schemeClr val="bg2"/>
                </a:solidFill>
              </a:defRPr>
            </a:lvl1pPr>
          </a:lstStyle>
          <a:p>
            <a:r>
              <a:rPr lang="en-US"/>
              <a:t>Go to header/footer to change text </a:t>
            </a:r>
          </a:p>
        </p:txBody>
      </p:sp>
      <p:sp>
        <p:nvSpPr>
          <p:cNvPr id="40" name="Platshållare för bildnummer 5">
            <a:extLst>
              <a:ext uri="{FF2B5EF4-FFF2-40B4-BE49-F238E27FC236}">
                <a16:creationId xmlns:a16="http://schemas.microsoft.com/office/drawing/2014/main" id="{DA69EF2E-7865-3E4D-A63C-41C17B87DF45}"/>
              </a:ext>
            </a:extLst>
          </p:cNvPr>
          <p:cNvSpPr>
            <a:spLocks noGrp="1"/>
          </p:cNvSpPr>
          <p:nvPr>
            <p:ph type="sldNum" sz="quarter" idx="4"/>
          </p:nvPr>
        </p:nvSpPr>
        <p:spPr>
          <a:xfrm>
            <a:off x="10013315" y="6454800"/>
            <a:ext cx="1590676" cy="112593"/>
          </a:xfrm>
          <a:prstGeom prst="rect">
            <a:avLst/>
          </a:prstGeom>
        </p:spPr>
        <p:txBody>
          <a:bodyPr vert="horz" lIns="0" tIns="0" rIns="0" bIns="0" rtlCol="0" anchor="ctr"/>
          <a:lstStyle>
            <a:lvl1pPr algn="r">
              <a:defRPr sz="800">
                <a:solidFill>
                  <a:schemeClr val="bg2"/>
                </a:solidFill>
              </a:defRPr>
            </a:lvl1pPr>
          </a:lstStyle>
          <a:p>
            <a:fld id="{EF8DBD5B-30F9-4F9C-AE39-E065C1AC514D}" type="slidenum">
              <a:rPr lang="en-US" smtClean="0"/>
              <a:pPr/>
              <a:t>‹#›</a:t>
            </a:fld>
            <a:endParaRPr lang="en-US"/>
          </a:p>
        </p:txBody>
      </p:sp>
    </p:spTree>
    <p:extLst>
      <p:ext uri="{BB962C8B-B14F-4D97-AF65-F5344CB8AC3E}">
        <p14:creationId xmlns:p14="http://schemas.microsoft.com/office/powerpoint/2010/main" val="1647070999"/>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23" r:id="rId7"/>
    <p:sldLayoutId id="2147483708" r:id="rId8"/>
    <p:sldLayoutId id="2147483709" r:id="rId9"/>
    <p:sldLayoutId id="2147483710" r:id="rId10"/>
    <p:sldLayoutId id="2147483711" r:id="rId11"/>
    <p:sldLayoutId id="2147483712" r:id="rId12"/>
    <p:sldLayoutId id="2147483732" r:id="rId13"/>
    <p:sldLayoutId id="2147483713" r:id="rId14"/>
    <p:sldLayoutId id="2147483731" r:id="rId15"/>
    <p:sldLayoutId id="2147483721" r:id="rId16"/>
    <p:sldLayoutId id="2147483714" r:id="rId17"/>
    <p:sldLayoutId id="2147483715" r:id="rId18"/>
    <p:sldLayoutId id="2147483724" r:id="rId19"/>
  </p:sldLayoutIdLst>
  <p:hf hdr="0" ftr="0"/>
  <p:txStyles>
    <p:titleStyle>
      <a:lvl1pPr algn="l" defTabSz="914400" rtl="0" eaLnBrk="1" latinLnBrk="0" hangingPunct="1">
        <a:lnSpc>
          <a:spcPct val="90000"/>
        </a:lnSpc>
        <a:spcBef>
          <a:spcPct val="0"/>
        </a:spcBef>
        <a:buNone/>
        <a:defRPr sz="3600" kern="1200">
          <a:solidFill>
            <a:schemeClr val="bg2"/>
          </a:solidFill>
          <a:latin typeface="+mj-lt"/>
          <a:ea typeface="+mj-ea"/>
          <a:cs typeface="+mj-cs"/>
        </a:defRPr>
      </a:lvl1pPr>
    </p:titleStyle>
    <p:bodyStyle>
      <a:lvl1pPr marL="182563" indent="-176400" algn="l" defTabSz="914400" rtl="0" eaLnBrk="1" latinLnBrk="0" hangingPunct="1">
        <a:lnSpc>
          <a:spcPct val="100000"/>
        </a:lnSpc>
        <a:spcBef>
          <a:spcPts val="1000"/>
        </a:spcBef>
        <a:buFont typeface="Arial" panose="020B0604020202020204" pitchFamily="34" charset="0"/>
        <a:buChar char="•"/>
        <a:tabLst/>
        <a:defRPr sz="1600" kern="1200" spc="40" baseline="0">
          <a:solidFill>
            <a:schemeClr val="bg2"/>
          </a:solidFill>
          <a:latin typeface="+mn-lt"/>
          <a:ea typeface="+mn-ea"/>
          <a:cs typeface="+mn-cs"/>
        </a:defRPr>
      </a:lvl1pPr>
      <a:lvl2pPr marL="361950" indent="-180975" algn="l" defTabSz="914400" rtl="0" eaLnBrk="1" latinLnBrk="0" hangingPunct="1">
        <a:lnSpc>
          <a:spcPct val="100000"/>
        </a:lnSpc>
        <a:spcBef>
          <a:spcPts val="500"/>
        </a:spcBef>
        <a:buFont typeface="Arial" panose="020B0604020202020204" pitchFamily="34" charset="0"/>
        <a:buChar char="•"/>
        <a:tabLst/>
        <a:defRPr sz="1600" kern="1200" spc="40" baseline="0">
          <a:solidFill>
            <a:schemeClr val="bg2"/>
          </a:solidFill>
          <a:latin typeface="+mn-lt"/>
          <a:ea typeface="+mn-ea"/>
          <a:cs typeface="+mn-cs"/>
        </a:defRPr>
      </a:lvl2pPr>
      <a:lvl3pPr marL="534988" indent="-168275" algn="l" defTabSz="914400" rtl="0" eaLnBrk="1" latinLnBrk="0" hangingPunct="1">
        <a:lnSpc>
          <a:spcPct val="100000"/>
        </a:lnSpc>
        <a:spcBef>
          <a:spcPts val="500"/>
        </a:spcBef>
        <a:buFont typeface="Arial" panose="020B0604020202020204" pitchFamily="34" charset="0"/>
        <a:buChar char="•"/>
        <a:tabLst/>
        <a:defRPr sz="1400" kern="1200" spc="40" baseline="0">
          <a:solidFill>
            <a:schemeClr val="bg2"/>
          </a:solidFill>
          <a:latin typeface="+mn-lt"/>
          <a:ea typeface="+mn-ea"/>
          <a:cs typeface="+mn-cs"/>
        </a:defRPr>
      </a:lvl3pPr>
      <a:lvl4pPr marL="717550" indent="-182563" algn="l" defTabSz="914400" rtl="0" eaLnBrk="1" latinLnBrk="0" hangingPunct="1">
        <a:lnSpc>
          <a:spcPct val="100000"/>
        </a:lnSpc>
        <a:spcBef>
          <a:spcPts val="500"/>
        </a:spcBef>
        <a:buFont typeface="Arial" panose="020B0604020202020204" pitchFamily="34" charset="0"/>
        <a:buChar char="•"/>
        <a:tabLst/>
        <a:defRPr sz="1400" kern="1200" spc="40" baseline="0">
          <a:solidFill>
            <a:schemeClr val="bg2"/>
          </a:solidFill>
          <a:latin typeface="+mn-lt"/>
          <a:ea typeface="+mn-ea"/>
          <a:cs typeface="+mn-cs"/>
        </a:defRPr>
      </a:lvl4pPr>
      <a:lvl5pPr marL="890588" indent="-173038" algn="l" defTabSz="914400" rtl="0" eaLnBrk="1" latinLnBrk="0" hangingPunct="1">
        <a:lnSpc>
          <a:spcPct val="100000"/>
        </a:lnSpc>
        <a:spcBef>
          <a:spcPts val="500"/>
        </a:spcBef>
        <a:buFont typeface="Arial" panose="020B0604020202020204" pitchFamily="34" charset="0"/>
        <a:buChar char="•"/>
        <a:tabLst/>
        <a:defRPr sz="1200" kern="1200" spc="40" baseline="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BAE40"/>
          </p15:clr>
        </p15:guide>
        <p15:guide id="2" pos="3840">
          <p15:clr>
            <a:srgbClr val="FBAE40"/>
          </p15:clr>
        </p15:guide>
        <p15:guide id="3" pos="363">
          <p15:clr>
            <a:srgbClr val="000000"/>
          </p15:clr>
        </p15:guide>
        <p15:guide id="4" pos="7317">
          <p15:clr>
            <a:srgbClr val="000000"/>
          </p15:clr>
        </p15:guide>
        <p15:guide id="5" orient="horz" pos="454">
          <p15:clr>
            <a:srgbClr val="000000"/>
          </p15:clr>
        </p15:guide>
        <p15:guide id="6" pos="2739">
          <p15:clr>
            <a:srgbClr val="A4A3A4"/>
          </p15:clr>
        </p15:guide>
        <p15:guide id="7" pos="1553">
          <p15:clr>
            <a:srgbClr val="A4A3A4"/>
          </p15:clr>
        </p15:guide>
        <p15:guide id="9" pos="3750">
          <p15:clr>
            <a:srgbClr val="A4A3A4"/>
          </p15:clr>
        </p15:guide>
        <p15:guide id="10" pos="3930">
          <p15:clr>
            <a:srgbClr val="A4A3A4"/>
          </p15:clr>
        </p15:guide>
        <p15:guide id="11" pos="4932">
          <p15:clr>
            <a:srgbClr val="A4A3A4"/>
          </p15:clr>
        </p15:guide>
        <p15:guide id="12" pos="5120">
          <p15:clr>
            <a:srgbClr val="A4A3A4"/>
          </p15:clr>
        </p15:guide>
        <p15:guide id="13" pos="6123">
          <p15:clr>
            <a:srgbClr val="A4A3A4"/>
          </p15:clr>
        </p15:guide>
        <p15:guide id="15" orient="horz" pos="3861">
          <p15:clr>
            <a:srgbClr val="000000"/>
          </p15:clr>
        </p15:guide>
        <p15:guide id="17" pos="1370">
          <p15:clr>
            <a:srgbClr val="A4A3A4"/>
          </p15:clr>
        </p15:guide>
        <p15:guide id="18" orient="horz" pos="4120" userDrawn="1">
          <p15:clr>
            <a:srgbClr val="A4A3A4"/>
          </p15:clr>
        </p15:guide>
        <p15:guide id="19" orient="horz" pos="2092">
          <p15:clr>
            <a:srgbClr val="A4A3A4"/>
          </p15:clr>
        </p15:guide>
        <p15:guide id="20" orient="horz" pos="2228">
          <p15:clr>
            <a:srgbClr val="A4A3A4"/>
          </p15:clr>
        </p15:guide>
        <p15:guide id="21" pos="6306">
          <p15:clr>
            <a:srgbClr val="A4A3A4"/>
          </p15:clr>
        </p15:guide>
        <p15:guide id="22" pos="2556">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5.xml"/><Relationship Id="rId6" Type="http://schemas.openxmlformats.org/officeDocument/2006/relationships/image" Target="../media/image9.jpeg"/><Relationship Id="rId5" Type="http://schemas.openxmlformats.org/officeDocument/2006/relationships/chart" Target="../charts/chart1.xml"/><Relationship Id="rId10" Type="http://schemas.openxmlformats.org/officeDocument/2006/relationships/image" Target="../media/image13.jpeg"/><Relationship Id="rId4" Type="http://schemas.openxmlformats.org/officeDocument/2006/relationships/image" Target="../media/image8.png"/><Relationship Id="rId9"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DA5635-DA6B-40FC-A83A-C2397E0F2E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79064"/>
          </a:xfrm>
          <a:prstGeom prst="rect">
            <a:avLst/>
          </a:prstGeom>
        </p:spPr>
      </p:pic>
      <p:sp>
        <p:nvSpPr>
          <p:cNvPr id="4" name="Slide Number Placeholder 3">
            <a:extLst>
              <a:ext uri="{FF2B5EF4-FFF2-40B4-BE49-F238E27FC236}">
                <a16:creationId xmlns:a16="http://schemas.microsoft.com/office/drawing/2014/main" id="{FF55A53C-BFC8-4829-A1F9-1519AD5F3F61}"/>
              </a:ext>
            </a:extLst>
          </p:cNvPr>
          <p:cNvSpPr>
            <a:spLocks noGrp="1"/>
          </p:cNvSpPr>
          <p:nvPr>
            <p:ph type="sldNum" sz="quarter" idx="4"/>
          </p:nvPr>
        </p:nvSpPr>
        <p:spPr/>
        <p:txBody>
          <a:bodyPr/>
          <a:lstStyle/>
          <a:p>
            <a:fld id="{EF8DBD5B-30F9-4F9C-AE39-E065C1AC514D}" type="slidenum">
              <a:rPr lang="en-US" noProof="0" smtClean="0">
                <a:solidFill>
                  <a:schemeClr val="bg1"/>
                </a:solidFill>
              </a:rPr>
              <a:pPr/>
              <a:t>1</a:t>
            </a:fld>
            <a:endParaRPr lang="en-US" noProof="0" dirty="0">
              <a:solidFill>
                <a:schemeClr val="bg1"/>
              </a:solidFill>
            </a:endParaRPr>
          </a:p>
        </p:txBody>
      </p:sp>
      <p:sp>
        <p:nvSpPr>
          <p:cNvPr id="6" name="Text Placeholder 8">
            <a:extLst>
              <a:ext uri="{FF2B5EF4-FFF2-40B4-BE49-F238E27FC236}">
                <a16:creationId xmlns:a16="http://schemas.microsoft.com/office/drawing/2014/main" id="{05A09F72-E0FE-489B-A8C7-CD805F242ECF}"/>
              </a:ext>
            </a:extLst>
          </p:cNvPr>
          <p:cNvSpPr txBox="1">
            <a:spLocks/>
          </p:cNvSpPr>
          <p:nvPr/>
        </p:nvSpPr>
        <p:spPr>
          <a:xfrm>
            <a:off x="416972" y="1521023"/>
            <a:ext cx="7245069" cy="3011331"/>
          </a:xfrm>
          <a:prstGeom prst="rect">
            <a:avLst/>
          </a:prstGeom>
        </p:spPr>
        <p:txBody>
          <a:bodyPr/>
          <a:lstStyle>
            <a:lvl1pPr marL="182563" indent="-176213" algn="l" defTabSz="914400" rtl="0" eaLnBrk="1" latinLnBrk="0" hangingPunct="1">
              <a:lnSpc>
                <a:spcPct val="100000"/>
              </a:lnSpc>
              <a:spcBef>
                <a:spcPts val="1000"/>
              </a:spcBef>
              <a:spcAft>
                <a:spcPts val="0"/>
              </a:spcAft>
              <a:buFont typeface="Arial" panose="020B0604020202020204" pitchFamily="34" charset="0"/>
              <a:buChar char="•"/>
              <a:tabLst/>
              <a:defRPr sz="1800" kern="1200" spc="40" baseline="0">
                <a:solidFill>
                  <a:schemeClr val="tx2"/>
                </a:solidFill>
                <a:latin typeface="+mn-lt"/>
                <a:ea typeface="+mn-ea"/>
                <a:cs typeface="+mn-cs"/>
              </a:defRPr>
            </a:lvl1pPr>
            <a:lvl2pPr marL="357188" indent="-176213" algn="l" defTabSz="914400" rtl="0" eaLnBrk="1" latinLnBrk="0" hangingPunct="1">
              <a:lnSpc>
                <a:spcPct val="100000"/>
              </a:lnSpc>
              <a:spcBef>
                <a:spcPts val="500"/>
              </a:spcBef>
              <a:spcAft>
                <a:spcPts val="0"/>
              </a:spcAft>
              <a:buFont typeface="Arial" panose="020B0604020202020204" pitchFamily="34" charset="0"/>
              <a:buChar char="•"/>
              <a:tabLst/>
              <a:defRPr sz="1800" kern="1200" spc="40" baseline="0">
                <a:solidFill>
                  <a:schemeClr val="tx2"/>
                </a:solidFill>
                <a:latin typeface="+mn-lt"/>
                <a:ea typeface="+mn-ea"/>
                <a:cs typeface="+mn-cs"/>
              </a:defRPr>
            </a:lvl2pPr>
            <a:lvl3pPr marL="534988" indent="-177800" algn="l" defTabSz="914400" rtl="0" eaLnBrk="1" latinLnBrk="0" hangingPunct="1">
              <a:lnSpc>
                <a:spcPct val="100000"/>
              </a:lnSpc>
              <a:spcBef>
                <a:spcPts val="500"/>
              </a:spcBef>
              <a:spcAft>
                <a:spcPts val="0"/>
              </a:spcAft>
              <a:buFont typeface="Arial" panose="020B0604020202020204" pitchFamily="34" charset="0"/>
              <a:buChar char="•"/>
              <a:tabLst/>
              <a:defRPr sz="1600" kern="1200" spc="40" baseline="0">
                <a:solidFill>
                  <a:schemeClr val="tx2"/>
                </a:solidFill>
                <a:latin typeface="+mn-lt"/>
                <a:ea typeface="+mn-ea"/>
                <a:cs typeface="+mn-cs"/>
              </a:defRPr>
            </a:lvl3pPr>
            <a:lvl4pPr marL="715963" indent="-176400" algn="l" defTabSz="914400" rtl="0" eaLnBrk="1" latinLnBrk="0" hangingPunct="1">
              <a:lnSpc>
                <a:spcPct val="100000"/>
              </a:lnSpc>
              <a:spcBef>
                <a:spcPts val="500"/>
              </a:spcBef>
              <a:spcAft>
                <a:spcPts val="0"/>
              </a:spcAft>
              <a:buFont typeface="Arial" panose="020B0604020202020204" pitchFamily="34" charset="0"/>
              <a:buChar char="•"/>
              <a:tabLst/>
              <a:defRPr sz="1400" kern="1200" spc="40" baseline="0">
                <a:solidFill>
                  <a:schemeClr val="tx2"/>
                </a:solidFill>
                <a:latin typeface="+mn-lt"/>
                <a:ea typeface="+mn-ea"/>
                <a:cs typeface="+mn-cs"/>
              </a:defRPr>
            </a:lvl4pPr>
            <a:lvl5pPr marL="892175" indent="-176213" algn="l" defTabSz="914400" rtl="0" eaLnBrk="1" latinLnBrk="0" hangingPunct="1">
              <a:lnSpc>
                <a:spcPct val="100000"/>
              </a:lnSpc>
              <a:spcBef>
                <a:spcPts val="500"/>
              </a:spcBef>
              <a:spcAft>
                <a:spcPts val="0"/>
              </a:spcAft>
              <a:buFont typeface="Arial" panose="020B0604020202020204" pitchFamily="34" charset="0"/>
              <a:buChar char="•"/>
              <a:tabLst/>
              <a:defRPr sz="1200" kern="1200" spc="4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indent="0">
              <a:buNone/>
            </a:pPr>
            <a:r>
              <a:rPr lang="nb-NO" sz="4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Eksempler på løsninger som bidrar til mindre energibruk og utslipp</a:t>
            </a:r>
          </a:p>
          <a:p>
            <a:pPr marL="6350" indent="0" algn="l">
              <a:buNone/>
            </a:pPr>
            <a:r>
              <a:rPr lang="nb-NO" sz="2400" b="1" i="0" dirty="0" err="1">
                <a:solidFill>
                  <a:srgbClr val="FFFFFF"/>
                </a:solidFill>
                <a:effectLst/>
                <a:latin typeface="Calibri" panose="020F0502020204030204" pitchFamily="34" charset="0"/>
                <a:cs typeface="Calibri" panose="020F0502020204030204" pitchFamily="34" charset="0"/>
              </a:rPr>
              <a:t>Decarbonisation</a:t>
            </a:r>
            <a:r>
              <a:rPr lang="nb-NO" sz="2400" b="1" i="0" dirty="0">
                <a:solidFill>
                  <a:srgbClr val="FFFFFF"/>
                </a:solidFill>
                <a:effectLst/>
                <a:latin typeface="Calibri" panose="020F0502020204030204" pitchFamily="34" charset="0"/>
                <a:cs typeface="Calibri" panose="020F0502020204030204" pitchFamily="34" charset="0"/>
              </a:rPr>
              <a:t> </a:t>
            </a:r>
            <a:r>
              <a:rPr lang="nb-NO" sz="2400" b="1" i="0" dirty="0" err="1">
                <a:solidFill>
                  <a:srgbClr val="FFFFFF"/>
                </a:solidFill>
                <a:effectLst/>
                <a:latin typeface="Calibri" panose="020F0502020204030204" pitchFamily="34" charset="0"/>
                <a:cs typeface="Calibri" panose="020F0502020204030204" pitchFamily="34" charset="0"/>
              </a:rPr>
              <a:t>of</a:t>
            </a:r>
            <a:r>
              <a:rPr lang="nb-NO" sz="2400" b="1" i="0" dirty="0">
                <a:solidFill>
                  <a:srgbClr val="FFFFFF"/>
                </a:solidFill>
                <a:effectLst/>
                <a:latin typeface="Calibri" panose="020F0502020204030204" pitchFamily="34" charset="0"/>
                <a:cs typeface="Calibri" panose="020F0502020204030204" pitchFamily="34" charset="0"/>
              </a:rPr>
              <a:t> </a:t>
            </a:r>
            <a:r>
              <a:rPr lang="nb-NO" sz="2400" b="1" i="0" dirty="0" err="1">
                <a:solidFill>
                  <a:srgbClr val="FFFFFF"/>
                </a:solidFill>
                <a:effectLst/>
                <a:latin typeface="Calibri" panose="020F0502020204030204" pitchFamily="34" charset="0"/>
                <a:cs typeface="Calibri" panose="020F0502020204030204" pitchFamily="34" charset="0"/>
              </a:rPr>
              <a:t>Buildings</a:t>
            </a:r>
            <a:r>
              <a:rPr lang="nb-NO" sz="2400" b="1" i="0" dirty="0">
                <a:solidFill>
                  <a:srgbClr val="FFFFFF"/>
                </a:solidFill>
                <a:effectLst/>
                <a:latin typeface="Calibri" panose="020F0502020204030204" pitchFamily="34" charset="0"/>
                <a:cs typeface="Calibri" panose="020F0502020204030204" pitchFamily="34" charset="0"/>
              </a:rPr>
              <a:t>, 02/02/2022</a:t>
            </a:r>
          </a:p>
          <a:p>
            <a:pPr marL="6350" indent="0">
              <a:buNone/>
            </a:pPr>
            <a:r>
              <a:rPr lang="nb-NO"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p>
          <a:p>
            <a:pPr marL="6350" indent="0">
              <a:buNone/>
            </a:pPr>
            <a:endParaRPr lang="en-US" sz="4000" b="1" dirty="0">
              <a:solidFill>
                <a:schemeClr val="bg1"/>
              </a:solidFill>
            </a:endParaRPr>
          </a:p>
        </p:txBody>
      </p:sp>
      <p:sp>
        <p:nvSpPr>
          <p:cNvPr id="7" name="Text Placeholder 9">
            <a:extLst>
              <a:ext uri="{FF2B5EF4-FFF2-40B4-BE49-F238E27FC236}">
                <a16:creationId xmlns:a16="http://schemas.microsoft.com/office/drawing/2014/main" id="{CCD38C9A-9CF2-47D9-8241-9D89D79E3BAC}"/>
              </a:ext>
            </a:extLst>
          </p:cNvPr>
          <p:cNvSpPr txBox="1">
            <a:spLocks/>
          </p:cNvSpPr>
          <p:nvPr/>
        </p:nvSpPr>
        <p:spPr>
          <a:xfrm>
            <a:off x="416972" y="5059377"/>
            <a:ext cx="3773171" cy="646331"/>
          </a:xfrm>
          <a:prstGeom prst="rect">
            <a:avLst/>
          </a:prstGeom>
        </p:spPr>
        <p:txBody>
          <a:bodyPr/>
          <a:lstStyle>
            <a:lvl1pPr marL="182563" indent="-176213" algn="l" defTabSz="914400" rtl="0" eaLnBrk="1" latinLnBrk="0" hangingPunct="1">
              <a:lnSpc>
                <a:spcPct val="100000"/>
              </a:lnSpc>
              <a:spcBef>
                <a:spcPts val="1000"/>
              </a:spcBef>
              <a:spcAft>
                <a:spcPts val="0"/>
              </a:spcAft>
              <a:buFont typeface="Arial" panose="020B0604020202020204" pitchFamily="34" charset="0"/>
              <a:buChar char="•"/>
              <a:tabLst/>
              <a:defRPr sz="1800" kern="1200" spc="40" baseline="0">
                <a:solidFill>
                  <a:schemeClr val="tx2"/>
                </a:solidFill>
                <a:latin typeface="+mn-lt"/>
                <a:ea typeface="+mn-ea"/>
                <a:cs typeface="+mn-cs"/>
              </a:defRPr>
            </a:lvl1pPr>
            <a:lvl2pPr marL="357188" indent="-176213" algn="l" defTabSz="914400" rtl="0" eaLnBrk="1" latinLnBrk="0" hangingPunct="1">
              <a:lnSpc>
                <a:spcPct val="100000"/>
              </a:lnSpc>
              <a:spcBef>
                <a:spcPts val="500"/>
              </a:spcBef>
              <a:spcAft>
                <a:spcPts val="0"/>
              </a:spcAft>
              <a:buFont typeface="Arial" panose="020B0604020202020204" pitchFamily="34" charset="0"/>
              <a:buChar char="•"/>
              <a:tabLst/>
              <a:defRPr sz="1800" kern="1200" spc="40" baseline="0">
                <a:solidFill>
                  <a:schemeClr val="tx2"/>
                </a:solidFill>
                <a:latin typeface="+mn-lt"/>
                <a:ea typeface="+mn-ea"/>
                <a:cs typeface="+mn-cs"/>
              </a:defRPr>
            </a:lvl2pPr>
            <a:lvl3pPr marL="534988" indent="-177800" algn="l" defTabSz="914400" rtl="0" eaLnBrk="1" latinLnBrk="0" hangingPunct="1">
              <a:lnSpc>
                <a:spcPct val="100000"/>
              </a:lnSpc>
              <a:spcBef>
                <a:spcPts val="500"/>
              </a:spcBef>
              <a:spcAft>
                <a:spcPts val="0"/>
              </a:spcAft>
              <a:buFont typeface="Arial" panose="020B0604020202020204" pitchFamily="34" charset="0"/>
              <a:buChar char="•"/>
              <a:tabLst/>
              <a:defRPr sz="1600" kern="1200" spc="40" baseline="0">
                <a:solidFill>
                  <a:schemeClr val="tx2"/>
                </a:solidFill>
                <a:latin typeface="+mn-lt"/>
                <a:ea typeface="+mn-ea"/>
                <a:cs typeface="+mn-cs"/>
              </a:defRPr>
            </a:lvl3pPr>
            <a:lvl4pPr marL="715963" indent="-176400" algn="l" defTabSz="914400" rtl="0" eaLnBrk="1" latinLnBrk="0" hangingPunct="1">
              <a:lnSpc>
                <a:spcPct val="100000"/>
              </a:lnSpc>
              <a:spcBef>
                <a:spcPts val="500"/>
              </a:spcBef>
              <a:spcAft>
                <a:spcPts val="0"/>
              </a:spcAft>
              <a:buFont typeface="Arial" panose="020B0604020202020204" pitchFamily="34" charset="0"/>
              <a:buChar char="•"/>
              <a:tabLst/>
              <a:defRPr sz="1400" kern="1200" spc="40" baseline="0">
                <a:solidFill>
                  <a:schemeClr val="tx2"/>
                </a:solidFill>
                <a:latin typeface="+mn-lt"/>
                <a:ea typeface="+mn-ea"/>
                <a:cs typeface="+mn-cs"/>
              </a:defRPr>
            </a:lvl4pPr>
            <a:lvl5pPr marL="892175" indent="-176213" algn="l" defTabSz="914400" rtl="0" eaLnBrk="1" latinLnBrk="0" hangingPunct="1">
              <a:lnSpc>
                <a:spcPct val="100000"/>
              </a:lnSpc>
              <a:spcBef>
                <a:spcPts val="500"/>
              </a:spcBef>
              <a:spcAft>
                <a:spcPts val="0"/>
              </a:spcAft>
              <a:buFont typeface="Arial" panose="020B0604020202020204" pitchFamily="34" charset="0"/>
              <a:buChar char="•"/>
              <a:tabLst/>
              <a:defRPr sz="1200" kern="1200" spc="4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indent="0">
              <a:buNone/>
            </a:pPr>
            <a:r>
              <a:rPr lang="en-US" sz="1400" b="1" dirty="0">
                <a:solidFill>
                  <a:schemeClr val="bg1"/>
                </a:solidFill>
              </a:rPr>
              <a:t>Marit Kindem Thyholt</a:t>
            </a:r>
          </a:p>
          <a:p>
            <a:pPr marL="6350" indent="0">
              <a:buNone/>
            </a:pPr>
            <a:r>
              <a:rPr lang="en-US" sz="1400" b="1" dirty="0" err="1">
                <a:solidFill>
                  <a:schemeClr val="bg1"/>
                </a:solidFill>
              </a:rPr>
              <a:t>Sjefsrådgiver</a:t>
            </a:r>
            <a:r>
              <a:rPr lang="en-US" sz="1400" b="1" dirty="0">
                <a:solidFill>
                  <a:schemeClr val="bg1"/>
                </a:solidFill>
              </a:rPr>
              <a:t> | Skanska </a:t>
            </a:r>
            <a:r>
              <a:rPr lang="en-US" sz="1400" b="1" dirty="0" err="1">
                <a:solidFill>
                  <a:schemeClr val="bg1"/>
                </a:solidFill>
              </a:rPr>
              <a:t>Teknikk</a:t>
            </a:r>
            <a:endParaRPr lang="en-US" sz="1400" b="1" dirty="0">
              <a:solidFill>
                <a:schemeClr val="bg1"/>
              </a:solidFill>
            </a:endParaRPr>
          </a:p>
        </p:txBody>
      </p:sp>
      <p:sp>
        <p:nvSpPr>
          <p:cNvPr id="8" name="TextBox 7">
            <a:extLst>
              <a:ext uri="{FF2B5EF4-FFF2-40B4-BE49-F238E27FC236}">
                <a16:creationId xmlns:a16="http://schemas.microsoft.com/office/drawing/2014/main" id="{C9D9855B-F328-4E93-A2E1-04C3A1E3C72E}"/>
              </a:ext>
            </a:extLst>
          </p:cNvPr>
          <p:cNvSpPr txBox="1"/>
          <p:nvPr/>
        </p:nvSpPr>
        <p:spPr>
          <a:xfrm>
            <a:off x="10764788" y="6645855"/>
            <a:ext cx="1678405" cy="153888"/>
          </a:xfrm>
          <a:prstGeom prst="rect">
            <a:avLst/>
          </a:prstGeom>
          <a:noFill/>
        </p:spPr>
        <p:txBody>
          <a:bodyPr wrap="square" lIns="0" tIns="0" rIns="0" bIns="0" rtlCol="0">
            <a:spAutoFit/>
          </a:bodyPr>
          <a:lstStyle/>
          <a:p>
            <a:pPr algn="l"/>
            <a:r>
              <a:rPr lang="nb-NO" sz="1000" dirty="0">
                <a:solidFill>
                  <a:schemeClr val="bg1"/>
                </a:solidFill>
              </a:rPr>
              <a:t>Powerhouse Telemark</a:t>
            </a:r>
          </a:p>
        </p:txBody>
      </p:sp>
      <p:sp>
        <p:nvSpPr>
          <p:cNvPr id="2" name="Date Placeholder 1">
            <a:extLst>
              <a:ext uri="{FF2B5EF4-FFF2-40B4-BE49-F238E27FC236}">
                <a16:creationId xmlns:a16="http://schemas.microsoft.com/office/drawing/2014/main" id="{48D5D58E-2F45-47FF-B5B6-D48166A7E814}"/>
              </a:ext>
            </a:extLst>
          </p:cNvPr>
          <p:cNvSpPr>
            <a:spLocks noGrp="1"/>
          </p:cNvSpPr>
          <p:nvPr>
            <p:ph type="dt" sz="half" idx="2"/>
          </p:nvPr>
        </p:nvSpPr>
        <p:spPr/>
        <p:txBody>
          <a:bodyPr/>
          <a:lstStyle/>
          <a:p>
            <a:r>
              <a:rPr lang="nb-NO" noProof="0"/>
              <a:t>2/02/2022</a:t>
            </a:r>
            <a:endParaRPr lang="en-US" noProof="0"/>
          </a:p>
        </p:txBody>
      </p:sp>
    </p:spTree>
    <p:extLst>
      <p:ext uri="{BB962C8B-B14F-4D97-AF65-F5344CB8AC3E}">
        <p14:creationId xmlns:p14="http://schemas.microsoft.com/office/powerpoint/2010/main" val="340954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BD03FF73-4572-4CCC-802B-7C74F4DB745E}"/>
              </a:ext>
            </a:extLst>
          </p:cNvPr>
          <p:cNvGraphicFramePr/>
          <p:nvPr/>
        </p:nvGraphicFramePr>
        <p:xfrm>
          <a:off x="4769708" y="1184803"/>
          <a:ext cx="7827721" cy="5317763"/>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Straight Connector 15">
            <a:extLst>
              <a:ext uri="{FF2B5EF4-FFF2-40B4-BE49-F238E27FC236}">
                <a16:creationId xmlns:a16="http://schemas.microsoft.com/office/drawing/2014/main" id="{D6FC54DA-8D59-4491-988A-DC7CC114F822}"/>
              </a:ext>
            </a:extLst>
          </p:cNvPr>
          <p:cNvCxnSpPr>
            <a:cxnSpLocks/>
          </p:cNvCxnSpPr>
          <p:nvPr/>
        </p:nvCxnSpPr>
        <p:spPr>
          <a:xfrm flipH="1">
            <a:off x="8021172" y="6040265"/>
            <a:ext cx="62124" cy="89198"/>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cxnSp>
        <p:nvCxnSpPr>
          <p:cNvPr id="45" name="Straight Connector 44">
            <a:extLst>
              <a:ext uri="{FF2B5EF4-FFF2-40B4-BE49-F238E27FC236}">
                <a16:creationId xmlns:a16="http://schemas.microsoft.com/office/drawing/2014/main" id="{0CC64732-3F73-4BA2-B4F5-4AB6D6720E22}"/>
              </a:ext>
            </a:extLst>
          </p:cNvPr>
          <p:cNvCxnSpPr>
            <a:cxnSpLocks/>
          </p:cNvCxnSpPr>
          <p:nvPr/>
        </p:nvCxnSpPr>
        <p:spPr>
          <a:xfrm flipH="1" flipV="1">
            <a:off x="7158446" y="1768143"/>
            <a:ext cx="380869" cy="116186"/>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cxnSp>
        <p:nvCxnSpPr>
          <p:cNvPr id="53" name="Straight Connector 52">
            <a:extLst>
              <a:ext uri="{FF2B5EF4-FFF2-40B4-BE49-F238E27FC236}">
                <a16:creationId xmlns:a16="http://schemas.microsoft.com/office/drawing/2014/main" id="{C3CCC29A-4AEF-49C0-B26C-3C47083E7FF2}"/>
              </a:ext>
            </a:extLst>
          </p:cNvPr>
          <p:cNvCxnSpPr>
            <a:cxnSpLocks/>
          </p:cNvCxnSpPr>
          <p:nvPr/>
        </p:nvCxnSpPr>
        <p:spPr>
          <a:xfrm flipH="1" flipV="1">
            <a:off x="7329153" y="1375419"/>
            <a:ext cx="829750" cy="281765"/>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cxnSp>
        <p:nvCxnSpPr>
          <p:cNvPr id="72" name="Straight Connector 71">
            <a:extLst>
              <a:ext uri="{FF2B5EF4-FFF2-40B4-BE49-F238E27FC236}">
                <a16:creationId xmlns:a16="http://schemas.microsoft.com/office/drawing/2014/main" id="{FE7275CD-72B7-42CB-99C1-862940B4A3EE}"/>
              </a:ext>
            </a:extLst>
          </p:cNvPr>
          <p:cNvCxnSpPr>
            <a:cxnSpLocks/>
          </p:cNvCxnSpPr>
          <p:nvPr/>
        </p:nvCxnSpPr>
        <p:spPr>
          <a:xfrm flipV="1">
            <a:off x="8721996" y="1475103"/>
            <a:ext cx="567712" cy="125696"/>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cxnSp>
        <p:nvCxnSpPr>
          <p:cNvPr id="92" name="Straight Connector 91">
            <a:extLst>
              <a:ext uri="{FF2B5EF4-FFF2-40B4-BE49-F238E27FC236}">
                <a16:creationId xmlns:a16="http://schemas.microsoft.com/office/drawing/2014/main" id="{EFB6168A-7142-4382-972F-C243C0339DE4}"/>
              </a:ext>
            </a:extLst>
          </p:cNvPr>
          <p:cNvCxnSpPr>
            <a:cxnSpLocks/>
          </p:cNvCxnSpPr>
          <p:nvPr/>
        </p:nvCxnSpPr>
        <p:spPr>
          <a:xfrm flipV="1">
            <a:off x="8520243" y="1375419"/>
            <a:ext cx="571506" cy="230135"/>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cxnSp>
        <p:nvCxnSpPr>
          <p:cNvPr id="99" name="Straight Connector 98">
            <a:extLst>
              <a:ext uri="{FF2B5EF4-FFF2-40B4-BE49-F238E27FC236}">
                <a16:creationId xmlns:a16="http://schemas.microsoft.com/office/drawing/2014/main" id="{5EC706D7-5D0F-4B7C-8988-EDED55BE1ABD}"/>
              </a:ext>
            </a:extLst>
          </p:cNvPr>
          <p:cNvCxnSpPr>
            <a:cxnSpLocks/>
          </p:cNvCxnSpPr>
          <p:nvPr/>
        </p:nvCxnSpPr>
        <p:spPr>
          <a:xfrm flipH="1" flipV="1">
            <a:off x="8330599" y="1516301"/>
            <a:ext cx="30113" cy="108236"/>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sp>
        <p:nvSpPr>
          <p:cNvPr id="115" name="Text Placeholder 2">
            <a:extLst>
              <a:ext uri="{FF2B5EF4-FFF2-40B4-BE49-F238E27FC236}">
                <a16:creationId xmlns:a16="http://schemas.microsoft.com/office/drawing/2014/main" id="{60E5342A-5217-4A99-9DD9-0A11A6736848}"/>
              </a:ext>
            </a:extLst>
          </p:cNvPr>
          <p:cNvSpPr txBox="1">
            <a:spLocks/>
          </p:cNvSpPr>
          <p:nvPr/>
        </p:nvSpPr>
        <p:spPr>
          <a:xfrm>
            <a:off x="576001" y="2286000"/>
            <a:ext cx="3698287" cy="3997841"/>
          </a:xfrm>
          <a:prstGeom prst="rect">
            <a:avLst/>
          </a:prstGeom>
        </p:spPr>
        <p:txBody>
          <a:bodyPr vert="horz" lIns="0" tIns="0" rIns="0" bIns="0" rtlCol="0" anchor="t">
            <a:noAutofit/>
          </a:bodyPr>
          <a:lstStyle>
            <a:lvl1pPr marL="182563" indent="-176400" algn="l" defTabSz="914400" rtl="0" eaLnBrk="1" latinLnBrk="0" hangingPunct="1">
              <a:lnSpc>
                <a:spcPct val="100000"/>
              </a:lnSpc>
              <a:spcBef>
                <a:spcPts val="1000"/>
              </a:spcBef>
              <a:buFont typeface="Arial" panose="020B0604020202020204" pitchFamily="34" charset="0"/>
              <a:buChar char="•"/>
              <a:tabLst/>
              <a:defRPr sz="1600" kern="1200" spc="40" baseline="0">
                <a:solidFill>
                  <a:schemeClr val="tx2"/>
                </a:solidFill>
                <a:latin typeface="+mn-lt"/>
                <a:ea typeface="+mn-ea"/>
                <a:cs typeface="+mn-cs"/>
              </a:defRPr>
            </a:lvl1pPr>
            <a:lvl2pPr marL="361950" indent="-180975" algn="l" defTabSz="914400" rtl="0" eaLnBrk="1" latinLnBrk="0" hangingPunct="1">
              <a:lnSpc>
                <a:spcPct val="100000"/>
              </a:lnSpc>
              <a:spcBef>
                <a:spcPts val="500"/>
              </a:spcBef>
              <a:buFont typeface="Arial" panose="020B0604020202020204" pitchFamily="34" charset="0"/>
              <a:buChar char="•"/>
              <a:tabLst/>
              <a:defRPr sz="1600" kern="1200" spc="40" baseline="0">
                <a:solidFill>
                  <a:schemeClr val="tx2"/>
                </a:solidFill>
                <a:latin typeface="+mn-lt"/>
                <a:ea typeface="+mn-ea"/>
                <a:cs typeface="+mn-cs"/>
              </a:defRPr>
            </a:lvl2pPr>
            <a:lvl3pPr marL="534988" indent="-168275" algn="l" defTabSz="914400" rtl="0" eaLnBrk="1" latinLnBrk="0" hangingPunct="1">
              <a:lnSpc>
                <a:spcPct val="100000"/>
              </a:lnSpc>
              <a:spcBef>
                <a:spcPts val="500"/>
              </a:spcBef>
              <a:buFont typeface="Arial" panose="020B0604020202020204" pitchFamily="34" charset="0"/>
              <a:buChar char="•"/>
              <a:tabLst/>
              <a:defRPr sz="1400" kern="1200" spc="40" baseline="0">
                <a:solidFill>
                  <a:schemeClr val="tx2"/>
                </a:solidFill>
                <a:latin typeface="+mn-lt"/>
                <a:ea typeface="+mn-ea"/>
                <a:cs typeface="+mn-cs"/>
              </a:defRPr>
            </a:lvl3pPr>
            <a:lvl4pPr marL="717550" indent="-182563" algn="l" defTabSz="914400" rtl="0" eaLnBrk="1" latinLnBrk="0" hangingPunct="1">
              <a:lnSpc>
                <a:spcPct val="100000"/>
              </a:lnSpc>
              <a:spcBef>
                <a:spcPts val="500"/>
              </a:spcBef>
              <a:buFont typeface="Arial" panose="020B0604020202020204" pitchFamily="34" charset="0"/>
              <a:buChar char="•"/>
              <a:tabLst/>
              <a:defRPr sz="1400" kern="1200" spc="40" baseline="0">
                <a:solidFill>
                  <a:schemeClr val="tx2"/>
                </a:solidFill>
                <a:latin typeface="+mn-lt"/>
                <a:ea typeface="+mn-ea"/>
                <a:cs typeface="+mn-cs"/>
              </a:defRPr>
            </a:lvl4pPr>
            <a:lvl5pPr marL="890588" indent="-173038" algn="l" defTabSz="914400" rtl="0" eaLnBrk="1" latinLnBrk="0" hangingPunct="1">
              <a:lnSpc>
                <a:spcPct val="100000"/>
              </a:lnSpc>
              <a:spcBef>
                <a:spcPts val="500"/>
              </a:spcBef>
              <a:buFont typeface="Arial" panose="020B0604020202020204" pitchFamily="34" charset="0"/>
              <a:buChar char="•"/>
              <a:tabLst/>
              <a:defRPr sz="1200" kern="1200" spc="4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245" indent="-175895"/>
            <a:r>
              <a:rPr lang="nb-NO" sz="2000" dirty="0">
                <a:latin typeface="Shape Sans" panose="00000500000000000000" pitchFamily="50" charset="0"/>
              </a:rPr>
              <a:t>Et ombrukshulldekke vil ha et klimagassutslipp som er ca. 90% lavere enn nye</a:t>
            </a:r>
          </a:p>
          <a:p>
            <a:pPr marL="182245" indent="-175895"/>
            <a:r>
              <a:rPr lang="nb-NO" sz="2000" dirty="0">
                <a:latin typeface="Shape Sans" panose="00000500000000000000" pitchFamily="50" charset="0"/>
              </a:rPr>
              <a:t>Hulldekker alene kan utgjøre 10 % av byggets materialutslipp </a:t>
            </a:r>
            <a:endParaRPr lang="en-US" sz="2000" dirty="0"/>
          </a:p>
          <a:p>
            <a:pPr marL="182245" indent="-175895"/>
            <a:r>
              <a:rPr lang="nb-NO" sz="2000" dirty="0">
                <a:latin typeface="Shape Sans" panose="00000500000000000000" pitchFamily="50" charset="0"/>
              </a:rPr>
              <a:t>Kostnaden for ombruk av hulldekkene var vesentlig høyere enn for kjøp av nye</a:t>
            </a:r>
          </a:p>
        </p:txBody>
      </p:sp>
      <p:sp>
        <p:nvSpPr>
          <p:cNvPr id="116" name="Text Placeholder 1">
            <a:extLst>
              <a:ext uri="{FF2B5EF4-FFF2-40B4-BE49-F238E27FC236}">
                <a16:creationId xmlns:a16="http://schemas.microsoft.com/office/drawing/2014/main" id="{896BE5B7-A484-4BB7-BE36-4539710AB7E1}"/>
              </a:ext>
            </a:extLst>
          </p:cNvPr>
          <p:cNvSpPr>
            <a:spLocks noGrp="1"/>
          </p:cNvSpPr>
          <p:nvPr>
            <p:ph type="body" sz="quarter" idx="14"/>
          </p:nvPr>
        </p:nvSpPr>
        <p:spPr>
          <a:xfrm>
            <a:off x="576001" y="728537"/>
            <a:ext cx="11039738" cy="1270384"/>
          </a:xfrm>
        </p:spPr>
        <p:txBody>
          <a:bodyPr/>
          <a:lstStyle/>
          <a:p>
            <a:r>
              <a:rPr lang="nb-NO" sz="3500">
                <a:latin typeface="Shape Sans" panose="00000500000000000000" pitchFamily="50" charset="0"/>
              </a:rPr>
              <a:t>Kostnader for </a:t>
            </a:r>
            <a:br>
              <a:rPr lang="nb-NO" sz="3500">
                <a:latin typeface="Shape Sans" panose="00000500000000000000" pitchFamily="50" charset="0"/>
              </a:rPr>
            </a:br>
            <a:r>
              <a:rPr lang="nb-NO" sz="3500">
                <a:latin typeface="Shape Sans" panose="00000500000000000000" pitchFamily="50" charset="0"/>
              </a:rPr>
              <a:t>ombrukshulldekkene</a:t>
            </a:r>
          </a:p>
        </p:txBody>
      </p:sp>
      <p:cxnSp>
        <p:nvCxnSpPr>
          <p:cNvPr id="33" name="Straight Connector 32">
            <a:extLst>
              <a:ext uri="{FF2B5EF4-FFF2-40B4-BE49-F238E27FC236}">
                <a16:creationId xmlns:a16="http://schemas.microsoft.com/office/drawing/2014/main" id="{F2D97E59-CD38-4D23-8EF4-3AF82615565C}"/>
              </a:ext>
            </a:extLst>
          </p:cNvPr>
          <p:cNvCxnSpPr>
            <a:cxnSpLocks/>
          </p:cNvCxnSpPr>
          <p:nvPr/>
        </p:nvCxnSpPr>
        <p:spPr>
          <a:xfrm>
            <a:off x="10269872" y="5543228"/>
            <a:ext cx="224463" cy="129969"/>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sp>
        <p:nvSpPr>
          <p:cNvPr id="2" name="Slide Number Placeholder 1">
            <a:extLst>
              <a:ext uri="{FF2B5EF4-FFF2-40B4-BE49-F238E27FC236}">
                <a16:creationId xmlns:a16="http://schemas.microsoft.com/office/drawing/2014/main" id="{E48DC66B-2271-4F8B-9F77-0D6C5869EA06}"/>
              </a:ext>
            </a:extLst>
          </p:cNvPr>
          <p:cNvSpPr>
            <a:spLocks noGrp="1"/>
          </p:cNvSpPr>
          <p:nvPr>
            <p:ph type="sldNum" sz="quarter" idx="4"/>
          </p:nvPr>
        </p:nvSpPr>
        <p:spPr/>
        <p:txBody>
          <a:bodyPr/>
          <a:lstStyle/>
          <a:p>
            <a:fld id="{EF8DBD5B-30F9-4F9C-AE39-E065C1AC514D}" type="slidenum">
              <a:rPr lang="en-US" smtClean="0"/>
              <a:pPr/>
              <a:t>10</a:t>
            </a:fld>
            <a:endParaRPr lang="en-US"/>
          </a:p>
        </p:txBody>
      </p:sp>
      <p:sp>
        <p:nvSpPr>
          <p:cNvPr id="3" name="Date Placeholder 2">
            <a:extLst>
              <a:ext uri="{FF2B5EF4-FFF2-40B4-BE49-F238E27FC236}">
                <a16:creationId xmlns:a16="http://schemas.microsoft.com/office/drawing/2014/main" id="{00A75425-72BE-497B-9570-316F0B5AD645}"/>
              </a:ext>
            </a:extLst>
          </p:cNvPr>
          <p:cNvSpPr>
            <a:spLocks noGrp="1"/>
          </p:cNvSpPr>
          <p:nvPr>
            <p:ph type="dt" sz="half" idx="2"/>
          </p:nvPr>
        </p:nvSpPr>
        <p:spPr/>
        <p:txBody>
          <a:bodyPr/>
          <a:lstStyle/>
          <a:p>
            <a:r>
              <a:rPr lang="nb-NO"/>
              <a:t>2/02/2022</a:t>
            </a:r>
            <a:endParaRPr lang="en-US"/>
          </a:p>
        </p:txBody>
      </p:sp>
    </p:spTree>
    <p:extLst>
      <p:ext uri="{BB962C8B-B14F-4D97-AF65-F5344CB8AC3E}">
        <p14:creationId xmlns:p14="http://schemas.microsoft.com/office/powerpoint/2010/main" val="266723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Left 1">
            <a:extLst>
              <a:ext uri="{FF2B5EF4-FFF2-40B4-BE49-F238E27FC236}">
                <a16:creationId xmlns:a16="http://schemas.microsoft.com/office/drawing/2014/main" id="{5C236A97-400F-4356-A1FC-91D322E04ADA}"/>
              </a:ext>
            </a:extLst>
          </p:cNvPr>
          <p:cNvSpPr/>
          <p:nvPr/>
        </p:nvSpPr>
        <p:spPr>
          <a:xfrm>
            <a:off x="500362" y="2382016"/>
            <a:ext cx="5506559" cy="2158750"/>
          </a:xfrm>
          <a:prstGeom prst="leftArrow">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nb-NO"/>
          </a:p>
        </p:txBody>
      </p:sp>
      <p:pic>
        <p:nvPicPr>
          <p:cNvPr id="10" name="Picture Placeholder 9">
            <a:extLst>
              <a:ext uri="{FF2B5EF4-FFF2-40B4-BE49-F238E27FC236}">
                <a16:creationId xmlns:a16="http://schemas.microsoft.com/office/drawing/2014/main" id="{619541A6-A2B6-4ACA-9426-0000DE7315B4}"/>
              </a:ext>
            </a:extLst>
          </p:cNvPr>
          <p:cNvPicPr>
            <a:picLocks noGrp="1" noChangeAspect="1"/>
          </p:cNvPicPr>
          <p:nvPr>
            <p:ph type="pic" sz="quarter" idx="18"/>
          </p:nvPr>
        </p:nvPicPr>
        <p:blipFill>
          <a:blip r:embed="rId3" cstate="screen">
            <a:extLst>
              <a:ext uri="{28A0092B-C50C-407E-A947-70E740481C1C}">
                <a14:useLocalDpi xmlns:a14="http://schemas.microsoft.com/office/drawing/2010/main"/>
              </a:ext>
            </a:extLst>
          </a:blip>
          <a:srcRect/>
          <a:stretch>
            <a:fillRect/>
          </a:stretch>
        </p:blipFill>
        <p:spPr>
          <a:xfrm>
            <a:off x="7570381" y="0"/>
            <a:ext cx="4620031" cy="6858000"/>
          </a:xfrm>
        </p:spPr>
      </p:pic>
      <p:sp>
        <p:nvSpPr>
          <p:cNvPr id="3" name="Text Placeholder 2">
            <a:extLst>
              <a:ext uri="{FF2B5EF4-FFF2-40B4-BE49-F238E27FC236}">
                <a16:creationId xmlns:a16="http://schemas.microsoft.com/office/drawing/2014/main" id="{467BA5FC-C531-4FBF-BA17-05742200998C}"/>
              </a:ext>
            </a:extLst>
          </p:cNvPr>
          <p:cNvSpPr>
            <a:spLocks noGrp="1"/>
          </p:cNvSpPr>
          <p:nvPr>
            <p:ph type="body" sz="quarter" idx="14"/>
          </p:nvPr>
        </p:nvSpPr>
        <p:spPr>
          <a:xfrm>
            <a:off x="554659" y="605481"/>
            <a:ext cx="6266270" cy="1488433"/>
          </a:xfrm>
        </p:spPr>
        <p:txBody>
          <a:bodyPr/>
          <a:lstStyle/>
          <a:p>
            <a:r>
              <a:rPr lang="nb-NO" dirty="0">
                <a:latin typeface="Shape Sans" panose="00000500000000000000" pitchFamily="50" charset="0"/>
              </a:rPr>
              <a:t>Hva var noe av det viktigste vi lærte av ombruksprosessen fra Regjeringskvartalet?</a:t>
            </a:r>
            <a:endParaRPr lang="nb-NO" dirty="0"/>
          </a:p>
        </p:txBody>
      </p:sp>
      <p:sp>
        <p:nvSpPr>
          <p:cNvPr id="6" name="Text Placeholder 5">
            <a:extLst>
              <a:ext uri="{FF2B5EF4-FFF2-40B4-BE49-F238E27FC236}">
                <a16:creationId xmlns:a16="http://schemas.microsoft.com/office/drawing/2014/main" id="{421FE550-3D6D-4724-BC2E-4289F35082DB}"/>
              </a:ext>
            </a:extLst>
          </p:cNvPr>
          <p:cNvSpPr>
            <a:spLocks noGrp="1"/>
          </p:cNvSpPr>
          <p:nvPr>
            <p:ph type="body" sz="quarter" idx="16"/>
          </p:nvPr>
        </p:nvSpPr>
        <p:spPr>
          <a:xfrm rot="5400000">
            <a:off x="10901730" y="803644"/>
            <a:ext cx="2093913" cy="486626"/>
          </a:xfrm>
        </p:spPr>
        <p:txBody>
          <a:bodyPr/>
          <a:lstStyle/>
          <a:p>
            <a:r>
              <a:rPr lang="nb-NO" dirty="0">
                <a:latin typeface="Shape Sans" panose="00000500000000000000" pitchFamily="50" charset="0"/>
              </a:rPr>
              <a:t>Oslo Storbylegevakt</a:t>
            </a:r>
          </a:p>
        </p:txBody>
      </p:sp>
      <p:sp>
        <p:nvSpPr>
          <p:cNvPr id="4" name="Text Placeholder 3">
            <a:extLst>
              <a:ext uri="{FF2B5EF4-FFF2-40B4-BE49-F238E27FC236}">
                <a16:creationId xmlns:a16="http://schemas.microsoft.com/office/drawing/2014/main" id="{938866B1-524D-4443-BD7D-A11180D55D0B}"/>
              </a:ext>
            </a:extLst>
          </p:cNvPr>
          <p:cNvSpPr>
            <a:spLocks noGrp="1"/>
          </p:cNvSpPr>
          <p:nvPr>
            <p:ph type="body" sz="quarter" idx="20"/>
          </p:nvPr>
        </p:nvSpPr>
        <p:spPr>
          <a:xfrm>
            <a:off x="554659" y="2635506"/>
            <a:ext cx="5506559" cy="2061185"/>
          </a:xfrm>
        </p:spPr>
        <p:txBody>
          <a:bodyPr/>
          <a:lstStyle/>
          <a:p>
            <a:pPr marL="6350" indent="0" algn="ctr">
              <a:buNone/>
            </a:pPr>
            <a:r>
              <a:rPr lang="nb-NO" sz="3200" b="1" dirty="0">
                <a:latin typeface="Shape Sans" panose="00000500000000000000" pitchFamily="50" charset="0"/>
              </a:rPr>
              <a:t>Hvordan vi</a:t>
            </a:r>
            <a:r>
              <a:rPr lang="nb-NO" sz="3200" b="1" i="1" dirty="0">
                <a:latin typeface="Shape Sans" panose="00000500000000000000" pitchFamily="50" charset="0"/>
              </a:rPr>
              <a:t> ikke </a:t>
            </a:r>
            <a:r>
              <a:rPr lang="nb-NO" sz="3200" b="1" dirty="0">
                <a:latin typeface="Shape Sans" panose="00000500000000000000" pitchFamily="50" charset="0"/>
              </a:rPr>
              <a:t>bør fortsette </a:t>
            </a:r>
            <a:br>
              <a:rPr lang="nb-NO" sz="3200" b="1" dirty="0">
                <a:latin typeface="Shape Sans" panose="00000500000000000000" pitchFamily="50" charset="0"/>
              </a:rPr>
            </a:br>
            <a:r>
              <a:rPr lang="nb-NO" sz="3200" b="1" dirty="0">
                <a:latin typeface="Shape Sans" panose="00000500000000000000" pitchFamily="50" charset="0"/>
              </a:rPr>
              <a:t>å bygge våre nybygg</a:t>
            </a:r>
          </a:p>
          <a:p>
            <a:pPr marL="6350" indent="0" algn="ctr">
              <a:buNone/>
            </a:pPr>
            <a:r>
              <a:rPr lang="nb-NO" sz="2400" b="1" dirty="0">
                <a:latin typeface="Shape Sans"/>
              </a:rPr>
              <a:t>Vi må fremover bygge med byggeklosser som er planlagt for ombruk! </a:t>
            </a:r>
            <a:r>
              <a:rPr lang="nb-NO" sz="2200" dirty="0">
                <a:latin typeface="Shape Sans" panose="00000500000000000000" pitchFamily="50" charset="0"/>
              </a:rPr>
              <a:t>   </a:t>
            </a:r>
          </a:p>
        </p:txBody>
      </p:sp>
      <p:sp>
        <p:nvSpPr>
          <p:cNvPr id="5" name="Arrow: Right 4">
            <a:extLst>
              <a:ext uri="{FF2B5EF4-FFF2-40B4-BE49-F238E27FC236}">
                <a16:creationId xmlns:a16="http://schemas.microsoft.com/office/drawing/2014/main" id="{FF6DC726-FE82-4B2D-A02F-283485DEC375}"/>
              </a:ext>
            </a:extLst>
          </p:cNvPr>
          <p:cNvSpPr/>
          <p:nvPr/>
        </p:nvSpPr>
        <p:spPr>
          <a:xfrm>
            <a:off x="1534768" y="4222494"/>
            <a:ext cx="5508147" cy="2531597"/>
          </a:xfrm>
          <a:prstGeom prst="rightArrow">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nb-NO"/>
          </a:p>
        </p:txBody>
      </p:sp>
      <p:sp>
        <p:nvSpPr>
          <p:cNvPr id="9" name="Text Placeholder 3">
            <a:extLst>
              <a:ext uri="{FF2B5EF4-FFF2-40B4-BE49-F238E27FC236}">
                <a16:creationId xmlns:a16="http://schemas.microsoft.com/office/drawing/2014/main" id="{95E51C3D-A405-49B0-95F1-C06BFBE28DA8}"/>
              </a:ext>
            </a:extLst>
          </p:cNvPr>
          <p:cNvSpPr txBox="1">
            <a:spLocks/>
          </p:cNvSpPr>
          <p:nvPr/>
        </p:nvSpPr>
        <p:spPr>
          <a:xfrm>
            <a:off x="1536356" y="4930346"/>
            <a:ext cx="4781317" cy="920815"/>
          </a:xfrm>
          <a:prstGeom prst="rect">
            <a:avLst/>
          </a:prstGeom>
        </p:spPr>
        <p:txBody>
          <a:bodyPr vert="horz" lIns="0" tIns="0" rIns="0" bIns="0" rtlCol="0">
            <a:noAutofit/>
          </a:bodyPr>
          <a:lstStyle>
            <a:lvl1pPr marL="182563" indent="-176400" algn="l" defTabSz="914400" rtl="0" eaLnBrk="1" latinLnBrk="0" hangingPunct="1">
              <a:lnSpc>
                <a:spcPct val="100000"/>
              </a:lnSpc>
              <a:spcBef>
                <a:spcPts val="1000"/>
              </a:spcBef>
              <a:buFont typeface="Arial" panose="020B0604020202020204" pitchFamily="34" charset="0"/>
              <a:buChar char="•"/>
              <a:tabLst/>
              <a:defRPr sz="1600" kern="1200" spc="40" baseline="0">
                <a:solidFill>
                  <a:schemeClr val="tx2"/>
                </a:solidFill>
                <a:latin typeface="+mn-lt"/>
                <a:ea typeface="+mn-ea"/>
                <a:cs typeface="+mn-cs"/>
              </a:defRPr>
            </a:lvl1pPr>
            <a:lvl2pPr marL="361950" indent="-180975" algn="l" defTabSz="914400" rtl="0" eaLnBrk="1" latinLnBrk="0" hangingPunct="1">
              <a:lnSpc>
                <a:spcPct val="100000"/>
              </a:lnSpc>
              <a:spcBef>
                <a:spcPts val="500"/>
              </a:spcBef>
              <a:buFont typeface="Arial" panose="020B0604020202020204" pitchFamily="34" charset="0"/>
              <a:buChar char="•"/>
              <a:tabLst/>
              <a:defRPr sz="1600" kern="1200" spc="40" baseline="0">
                <a:solidFill>
                  <a:schemeClr val="tx2"/>
                </a:solidFill>
                <a:latin typeface="+mn-lt"/>
                <a:ea typeface="+mn-ea"/>
                <a:cs typeface="+mn-cs"/>
              </a:defRPr>
            </a:lvl2pPr>
            <a:lvl3pPr marL="534988" indent="-168275" algn="l" defTabSz="914400" rtl="0" eaLnBrk="1" latinLnBrk="0" hangingPunct="1">
              <a:lnSpc>
                <a:spcPct val="100000"/>
              </a:lnSpc>
              <a:spcBef>
                <a:spcPts val="500"/>
              </a:spcBef>
              <a:buFont typeface="Arial" panose="020B0604020202020204" pitchFamily="34" charset="0"/>
              <a:buChar char="•"/>
              <a:tabLst/>
              <a:defRPr sz="1400" kern="1200" spc="40" baseline="0">
                <a:solidFill>
                  <a:schemeClr val="tx2"/>
                </a:solidFill>
                <a:latin typeface="+mn-lt"/>
                <a:ea typeface="+mn-ea"/>
                <a:cs typeface="+mn-cs"/>
              </a:defRPr>
            </a:lvl3pPr>
            <a:lvl4pPr marL="717550" indent="-182563" algn="l" defTabSz="914400" rtl="0" eaLnBrk="1" latinLnBrk="0" hangingPunct="1">
              <a:lnSpc>
                <a:spcPct val="100000"/>
              </a:lnSpc>
              <a:spcBef>
                <a:spcPts val="500"/>
              </a:spcBef>
              <a:buFont typeface="Arial" panose="020B0604020202020204" pitchFamily="34" charset="0"/>
              <a:buChar char="•"/>
              <a:tabLst/>
              <a:defRPr sz="1400" kern="1200" spc="40" baseline="0">
                <a:solidFill>
                  <a:schemeClr val="tx2"/>
                </a:solidFill>
                <a:latin typeface="+mn-lt"/>
                <a:ea typeface="+mn-ea"/>
                <a:cs typeface="+mn-cs"/>
              </a:defRPr>
            </a:lvl4pPr>
            <a:lvl5pPr marL="890588" indent="-173038" algn="l" defTabSz="914400" rtl="0" eaLnBrk="1" latinLnBrk="0" hangingPunct="1">
              <a:lnSpc>
                <a:spcPct val="100000"/>
              </a:lnSpc>
              <a:spcBef>
                <a:spcPts val="500"/>
              </a:spcBef>
              <a:buFont typeface="Arial" panose="020B0604020202020204" pitchFamily="34" charset="0"/>
              <a:buChar char="•"/>
              <a:tabLst/>
              <a:defRPr sz="1200" kern="1200" spc="4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indent="0" algn="ctr">
              <a:buNone/>
            </a:pPr>
            <a:r>
              <a:rPr lang="nb-NO" sz="2200" i="1" dirty="0">
                <a:solidFill>
                  <a:schemeClr val="bg1"/>
                </a:solidFill>
                <a:latin typeface="Shape Sans" panose="00000500000000000000" pitchFamily="50" charset="0"/>
              </a:rPr>
              <a:t>Vi må planlegge og bygge slik at byggematerialene kan få evig liv.</a:t>
            </a:r>
          </a:p>
          <a:p>
            <a:pPr marL="6350" indent="0" algn="ctr">
              <a:buNone/>
            </a:pPr>
            <a:r>
              <a:rPr lang="nb-NO" sz="2200" i="1" dirty="0">
                <a:solidFill>
                  <a:schemeClr val="bg1"/>
                </a:solidFill>
                <a:latin typeface="Shape Sans" panose="00000500000000000000" pitchFamily="50" charset="0"/>
              </a:rPr>
              <a:t>Materialressursene er bare til utlån! </a:t>
            </a:r>
          </a:p>
        </p:txBody>
      </p:sp>
      <p:sp>
        <p:nvSpPr>
          <p:cNvPr id="7" name="Slide Number Placeholder 6">
            <a:extLst>
              <a:ext uri="{FF2B5EF4-FFF2-40B4-BE49-F238E27FC236}">
                <a16:creationId xmlns:a16="http://schemas.microsoft.com/office/drawing/2014/main" id="{9EA9534A-E3F7-456E-BC2E-399416059B6F}"/>
              </a:ext>
            </a:extLst>
          </p:cNvPr>
          <p:cNvSpPr>
            <a:spLocks noGrp="1"/>
          </p:cNvSpPr>
          <p:nvPr>
            <p:ph type="sldNum" sz="quarter" idx="4"/>
          </p:nvPr>
        </p:nvSpPr>
        <p:spPr/>
        <p:txBody>
          <a:bodyPr/>
          <a:lstStyle/>
          <a:p>
            <a:fld id="{EF8DBD5B-30F9-4F9C-AE39-E065C1AC514D}" type="slidenum">
              <a:rPr lang="en-US" smtClean="0"/>
              <a:pPr/>
              <a:t>11</a:t>
            </a:fld>
            <a:endParaRPr lang="en-US"/>
          </a:p>
        </p:txBody>
      </p:sp>
      <p:sp>
        <p:nvSpPr>
          <p:cNvPr id="8" name="Date Placeholder 7">
            <a:extLst>
              <a:ext uri="{FF2B5EF4-FFF2-40B4-BE49-F238E27FC236}">
                <a16:creationId xmlns:a16="http://schemas.microsoft.com/office/drawing/2014/main" id="{1547EE26-ED4E-4618-8BA3-CA2ECAA7EE83}"/>
              </a:ext>
            </a:extLst>
          </p:cNvPr>
          <p:cNvSpPr>
            <a:spLocks noGrp="1"/>
          </p:cNvSpPr>
          <p:nvPr>
            <p:ph type="dt" sz="half" idx="2"/>
          </p:nvPr>
        </p:nvSpPr>
        <p:spPr/>
        <p:txBody>
          <a:bodyPr/>
          <a:lstStyle/>
          <a:p>
            <a:r>
              <a:rPr lang="nb-NO" noProof="0"/>
              <a:t>2/02/2022</a:t>
            </a:r>
            <a:endParaRPr lang="en-US" noProof="0"/>
          </a:p>
        </p:txBody>
      </p:sp>
    </p:spTree>
    <p:extLst>
      <p:ext uri="{BB962C8B-B14F-4D97-AF65-F5344CB8AC3E}">
        <p14:creationId xmlns:p14="http://schemas.microsoft.com/office/powerpoint/2010/main" val="213148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275E0F-3E85-4A14-80AB-A00ACFA43C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95299"/>
          </a:xfrm>
          <a:prstGeom prst="rect">
            <a:avLst/>
          </a:prstGeom>
        </p:spPr>
      </p:pic>
      <p:sp>
        <p:nvSpPr>
          <p:cNvPr id="2" name="Date Placeholder 1">
            <a:extLst>
              <a:ext uri="{FF2B5EF4-FFF2-40B4-BE49-F238E27FC236}">
                <a16:creationId xmlns:a16="http://schemas.microsoft.com/office/drawing/2014/main" id="{64A8201E-B024-4370-8F5E-204ACBEE752E}"/>
              </a:ext>
            </a:extLst>
          </p:cNvPr>
          <p:cNvSpPr>
            <a:spLocks noGrp="1"/>
          </p:cNvSpPr>
          <p:nvPr>
            <p:ph type="dt" sz="half" idx="2"/>
          </p:nvPr>
        </p:nvSpPr>
        <p:spPr/>
        <p:txBody>
          <a:bodyPr/>
          <a:lstStyle/>
          <a:p>
            <a:r>
              <a:rPr lang="nb-NO" noProof="0"/>
              <a:t>2/02/2022</a:t>
            </a:r>
            <a:endParaRPr lang="en-US" noProof="0"/>
          </a:p>
        </p:txBody>
      </p:sp>
      <p:sp>
        <p:nvSpPr>
          <p:cNvPr id="4" name="Slide Number Placeholder 3">
            <a:extLst>
              <a:ext uri="{FF2B5EF4-FFF2-40B4-BE49-F238E27FC236}">
                <a16:creationId xmlns:a16="http://schemas.microsoft.com/office/drawing/2014/main" id="{0C080668-2615-4502-95D5-86FE519710F9}"/>
              </a:ext>
            </a:extLst>
          </p:cNvPr>
          <p:cNvSpPr>
            <a:spLocks noGrp="1"/>
          </p:cNvSpPr>
          <p:nvPr>
            <p:ph type="sldNum" sz="quarter" idx="4"/>
          </p:nvPr>
        </p:nvSpPr>
        <p:spPr/>
        <p:txBody>
          <a:bodyPr/>
          <a:lstStyle/>
          <a:p>
            <a:fld id="{EF8DBD5B-30F9-4F9C-AE39-E065C1AC514D}" type="slidenum">
              <a:rPr lang="en-US" noProof="0" smtClean="0"/>
              <a:pPr/>
              <a:t>12</a:t>
            </a:fld>
            <a:endParaRPr lang="en-US" noProof="0"/>
          </a:p>
        </p:txBody>
      </p:sp>
      <p:sp>
        <p:nvSpPr>
          <p:cNvPr id="7" name="Text Placeholder 2">
            <a:extLst>
              <a:ext uri="{FF2B5EF4-FFF2-40B4-BE49-F238E27FC236}">
                <a16:creationId xmlns:a16="http://schemas.microsoft.com/office/drawing/2014/main" id="{6772CE2E-2720-4385-BE7D-AE402CA7C3F3}"/>
              </a:ext>
            </a:extLst>
          </p:cNvPr>
          <p:cNvSpPr txBox="1">
            <a:spLocks/>
          </p:cNvSpPr>
          <p:nvPr/>
        </p:nvSpPr>
        <p:spPr>
          <a:xfrm>
            <a:off x="697197" y="870498"/>
            <a:ext cx="4663079" cy="1234199"/>
          </a:xfrm>
          <a:prstGeom prst="rect">
            <a:avLst/>
          </a:prstGeom>
        </p:spPr>
        <p:txBody>
          <a:bodyPr/>
          <a:lstStyle>
            <a:lvl1pPr marL="182563" indent="-176213" algn="l" defTabSz="914400" rtl="0" eaLnBrk="1" latinLnBrk="0" hangingPunct="1">
              <a:lnSpc>
                <a:spcPct val="100000"/>
              </a:lnSpc>
              <a:spcBef>
                <a:spcPts val="1000"/>
              </a:spcBef>
              <a:spcAft>
                <a:spcPts val="0"/>
              </a:spcAft>
              <a:buFont typeface="Arial" panose="020B0604020202020204" pitchFamily="34" charset="0"/>
              <a:buChar char="•"/>
              <a:tabLst/>
              <a:defRPr sz="1800" kern="1200" spc="40" baseline="0">
                <a:solidFill>
                  <a:schemeClr val="tx2"/>
                </a:solidFill>
                <a:latin typeface="+mn-lt"/>
                <a:ea typeface="+mn-ea"/>
                <a:cs typeface="+mn-cs"/>
              </a:defRPr>
            </a:lvl1pPr>
            <a:lvl2pPr marL="357188" indent="-176213" algn="l" defTabSz="914400" rtl="0" eaLnBrk="1" latinLnBrk="0" hangingPunct="1">
              <a:lnSpc>
                <a:spcPct val="100000"/>
              </a:lnSpc>
              <a:spcBef>
                <a:spcPts val="500"/>
              </a:spcBef>
              <a:spcAft>
                <a:spcPts val="0"/>
              </a:spcAft>
              <a:buFont typeface="Arial" panose="020B0604020202020204" pitchFamily="34" charset="0"/>
              <a:buChar char="•"/>
              <a:tabLst/>
              <a:defRPr sz="1800" kern="1200" spc="40" baseline="0">
                <a:solidFill>
                  <a:schemeClr val="tx2"/>
                </a:solidFill>
                <a:latin typeface="+mn-lt"/>
                <a:ea typeface="+mn-ea"/>
                <a:cs typeface="+mn-cs"/>
              </a:defRPr>
            </a:lvl2pPr>
            <a:lvl3pPr marL="534988" indent="-177800" algn="l" defTabSz="914400" rtl="0" eaLnBrk="1" latinLnBrk="0" hangingPunct="1">
              <a:lnSpc>
                <a:spcPct val="100000"/>
              </a:lnSpc>
              <a:spcBef>
                <a:spcPts val="500"/>
              </a:spcBef>
              <a:spcAft>
                <a:spcPts val="0"/>
              </a:spcAft>
              <a:buFont typeface="Arial" panose="020B0604020202020204" pitchFamily="34" charset="0"/>
              <a:buChar char="•"/>
              <a:tabLst/>
              <a:defRPr sz="1600" kern="1200" spc="40" baseline="0">
                <a:solidFill>
                  <a:schemeClr val="tx2"/>
                </a:solidFill>
                <a:latin typeface="+mn-lt"/>
                <a:ea typeface="+mn-ea"/>
                <a:cs typeface="+mn-cs"/>
              </a:defRPr>
            </a:lvl3pPr>
            <a:lvl4pPr marL="715963" indent="-176400" algn="l" defTabSz="914400" rtl="0" eaLnBrk="1" latinLnBrk="0" hangingPunct="1">
              <a:lnSpc>
                <a:spcPct val="100000"/>
              </a:lnSpc>
              <a:spcBef>
                <a:spcPts val="500"/>
              </a:spcBef>
              <a:spcAft>
                <a:spcPts val="0"/>
              </a:spcAft>
              <a:buFont typeface="Arial" panose="020B0604020202020204" pitchFamily="34" charset="0"/>
              <a:buChar char="•"/>
              <a:tabLst/>
              <a:defRPr sz="1400" kern="1200" spc="40" baseline="0">
                <a:solidFill>
                  <a:schemeClr val="tx2"/>
                </a:solidFill>
                <a:latin typeface="+mn-lt"/>
                <a:ea typeface="+mn-ea"/>
                <a:cs typeface="+mn-cs"/>
              </a:defRPr>
            </a:lvl4pPr>
            <a:lvl5pPr marL="892175" indent="-176213" algn="l" defTabSz="914400" rtl="0" eaLnBrk="1" latinLnBrk="0" hangingPunct="1">
              <a:lnSpc>
                <a:spcPct val="100000"/>
              </a:lnSpc>
              <a:spcBef>
                <a:spcPts val="500"/>
              </a:spcBef>
              <a:spcAft>
                <a:spcPts val="0"/>
              </a:spcAft>
              <a:buFont typeface="Arial" panose="020B0604020202020204" pitchFamily="34" charset="0"/>
              <a:buChar char="•"/>
              <a:tabLst/>
              <a:defRPr sz="1200" kern="1200" spc="4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indent="0">
              <a:buNone/>
            </a:pPr>
            <a:r>
              <a:rPr lang="en-US" sz="2400" b="1" dirty="0" err="1">
                <a:solidFill>
                  <a:schemeClr val="bg1"/>
                </a:solidFill>
              </a:rPr>
              <a:t>Takk</a:t>
            </a:r>
            <a:r>
              <a:rPr lang="en-US" sz="2400" b="1" dirty="0">
                <a:solidFill>
                  <a:schemeClr val="bg1"/>
                </a:solidFill>
              </a:rPr>
              <a:t> for </a:t>
            </a:r>
            <a:r>
              <a:rPr lang="en-US" sz="2400" b="1" dirty="0" err="1">
                <a:solidFill>
                  <a:schemeClr val="bg1"/>
                </a:solidFill>
              </a:rPr>
              <a:t>oppmerksomheten</a:t>
            </a:r>
            <a:endParaRPr lang="en-US" sz="2400" b="1" dirty="0">
              <a:solidFill>
                <a:schemeClr val="bg1"/>
              </a:solidFill>
            </a:endParaRPr>
          </a:p>
          <a:p>
            <a:pPr marL="6350" indent="0">
              <a:buNone/>
            </a:pPr>
            <a:r>
              <a:rPr lang="en-US" b="1" dirty="0">
                <a:solidFill>
                  <a:schemeClr val="bg1"/>
                </a:solidFill>
              </a:rPr>
              <a:t>Marit Kindem Thyholt</a:t>
            </a:r>
            <a:br>
              <a:rPr lang="en-US" b="1" dirty="0">
                <a:solidFill>
                  <a:schemeClr val="bg1"/>
                </a:solidFill>
              </a:rPr>
            </a:br>
            <a:r>
              <a:rPr lang="en-US" b="1" dirty="0">
                <a:solidFill>
                  <a:schemeClr val="bg1"/>
                </a:solidFill>
              </a:rPr>
              <a:t>marit.thyholt@skanska.no</a:t>
            </a:r>
          </a:p>
        </p:txBody>
      </p:sp>
    </p:spTree>
    <p:extLst>
      <p:ext uri="{BB962C8B-B14F-4D97-AF65-F5344CB8AC3E}">
        <p14:creationId xmlns:p14="http://schemas.microsoft.com/office/powerpoint/2010/main" val="4267958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FB1183D1-F1E7-48FA-98B3-44374499329A}"/>
              </a:ext>
            </a:extLst>
          </p:cNvPr>
          <p:cNvPicPr>
            <a:picLocks noChangeAspect="1"/>
          </p:cNvPicPr>
          <p:nvPr/>
        </p:nvPicPr>
        <p:blipFill>
          <a:blip r:embed="rId3"/>
          <a:stretch>
            <a:fillRect/>
          </a:stretch>
        </p:blipFill>
        <p:spPr>
          <a:xfrm>
            <a:off x="-1" y="0"/>
            <a:ext cx="12192001" cy="6858000"/>
          </a:xfrm>
          <a:prstGeom prst="rect">
            <a:avLst/>
          </a:prstGeom>
        </p:spPr>
      </p:pic>
      <p:cxnSp>
        <p:nvCxnSpPr>
          <p:cNvPr id="3" name="Straight Connector 3"/>
          <p:cNvCxnSpPr/>
          <p:nvPr/>
        </p:nvCxnSpPr>
        <p:spPr>
          <a:xfrm flipV="1">
            <a:off x="248081" y="896352"/>
            <a:ext cx="11695838" cy="17477"/>
          </a:xfrm>
          <a:prstGeom prst="line">
            <a:avLst/>
          </a:prstGeom>
          <a:ln>
            <a:solidFill>
              <a:srgbClr val="FFCB0B"/>
            </a:solidFill>
          </a:ln>
        </p:spPr>
        <p:style>
          <a:lnRef idx="1">
            <a:schemeClr val="accent1"/>
          </a:lnRef>
          <a:fillRef idx="0">
            <a:schemeClr val="accent1"/>
          </a:fillRef>
          <a:effectRef idx="0">
            <a:schemeClr val="accent1"/>
          </a:effectRef>
          <a:fontRef idx="minor">
            <a:schemeClr val="tx1"/>
          </a:fontRef>
        </p:style>
      </p:cxnSp>
      <p:cxnSp>
        <p:nvCxnSpPr>
          <p:cNvPr id="6" name="Straight Connector 3"/>
          <p:cNvCxnSpPr/>
          <p:nvPr/>
        </p:nvCxnSpPr>
        <p:spPr>
          <a:xfrm flipV="1">
            <a:off x="248081" y="896352"/>
            <a:ext cx="11695838" cy="17477"/>
          </a:xfrm>
          <a:prstGeom prst="line">
            <a:avLst/>
          </a:prstGeom>
          <a:ln>
            <a:solidFill>
              <a:srgbClr val="FFCB0B"/>
            </a:solidFill>
          </a:ln>
        </p:spPr>
        <p:style>
          <a:lnRef idx="1">
            <a:schemeClr val="accent1"/>
          </a:lnRef>
          <a:fillRef idx="0">
            <a:schemeClr val="accent1"/>
          </a:fillRef>
          <a:effectRef idx="0">
            <a:schemeClr val="accent1"/>
          </a:effectRef>
          <a:fontRef idx="minor">
            <a:schemeClr val="tx1"/>
          </a:fontRef>
        </p:style>
      </p:cxnSp>
      <p:pic>
        <p:nvPicPr>
          <p:cNvPr id="9" name="Bild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91484" y="334730"/>
            <a:ext cx="1630162" cy="349320"/>
          </a:xfrm>
          <a:prstGeom prst="rect">
            <a:avLst/>
          </a:prstGeom>
        </p:spPr>
      </p:pic>
      <p:graphicFrame>
        <p:nvGraphicFramePr>
          <p:cNvPr id="10" name="Chart 32"/>
          <p:cNvGraphicFramePr>
            <a:graphicFrameLocks/>
          </p:cNvGraphicFramePr>
          <p:nvPr/>
        </p:nvGraphicFramePr>
        <p:xfrm>
          <a:off x="830613" y="1293970"/>
          <a:ext cx="10530783" cy="5716095"/>
        </p:xfrm>
        <a:graphic>
          <a:graphicData uri="http://schemas.openxmlformats.org/drawingml/2006/chart">
            <c:chart xmlns:c="http://schemas.openxmlformats.org/drawingml/2006/chart" xmlns:r="http://schemas.openxmlformats.org/officeDocument/2006/relationships" r:id="rId5"/>
          </a:graphicData>
        </a:graphic>
      </p:graphicFrame>
      <p:sp>
        <p:nvSpPr>
          <p:cNvPr id="11" name="Oval 2">
            <a:extLst>
              <a:ext uri="{FF2B5EF4-FFF2-40B4-BE49-F238E27FC236}">
                <a16:creationId xmlns:a16="http://schemas.microsoft.com/office/drawing/2014/main" id="{A96EA218-7B0A-47A6-9A10-5806CC35CC48}"/>
              </a:ext>
            </a:extLst>
          </p:cNvPr>
          <p:cNvSpPr/>
          <p:nvPr/>
        </p:nvSpPr>
        <p:spPr>
          <a:xfrm>
            <a:off x="5028956" y="3703603"/>
            <a:ext cx="2032139" cy="1913590"/>
          </a:xfrm>
          <a:prstGeom prst="ellipse">
            <a:avLst/>
          </a:prstGeom>
          <a:blipFill dpi="0" rotWithShape="1">
            <a:blip r:embed="rId6" cstate="email">
              <a:extLst>
                <a:ext uri="{28A0092B-C50C-407E-A947-70E740481C1C}">
                  <a14:useLocalDpi xmlns:a14="http://schemas.microsoft.com/office/drawing/2010/main"/>
                </a:ext>
              </a:extLst>
            </a:blip>
            <a:srcRect/>
            <a:stretch>
              <a:fillRect/>
            </a:stretch>
          </a:blipFill>
          <a:ln w="19050" cap="rnd">
            <a:solidFill>
              <a:srgbClr val="FF0000"/>
            </a:solidFill>
            <a:prstDash val="solid"/>
          </a:ln>
          <a:effectLst>
            <a:glow rad="127000">
              <a:srgbClr val="FF0000">
                <a:alpha val="23000"/>
              </a:srgbClr>
            </a:glow>
          </a:effectLst>
        </p:spPr>
        <p:txBody>
          <a:bodyPr wrap="none" lIns="621000" tIns="0" rIns="0" bIns="648000" anchor="t" anchorCtr="0">
            <a:noAutofit/>
          </a:bodyPr>
          <a:lstStyle/>
          <a:p>
            <a:pPr defTabSz="914377">
              <a:lnSpc>
                <a:spcPct val="80000"/>
              </a:lnSpc>
              <a:defRPr/>
            </a:pPr>
            <a:endParaRPr lang="nb-NO" sz="1051">
              <a:solidFill>
                <a:prstClr val="white"/>
              </a:solidFill>
              <a:latin typeface="Arial"/>
            </a:endParaRPr>
          </a:p>
        </p:txBody>
      </p:sp>
      <p:sp>
        <p:nvSpPr>
          <p:cNvPr id="13" name="Oval 2">
            <a:extLst>
              <a:ext uri="{FF2B5EF4-FFF2-40B4-BE49-F238E27FC236}">
                <a16:creationId xmlns:a16="http://schemas.microsoft.com/office/drawing/2014/main" id="{6CB3B552-B3C5-47A3-BF6A-2A52B042CC63}"/>
              </a:ext>
            </a:extLst>
          </p:cNvPr>
          <p:cNvSpPr/>
          <p:nvPr/>
        </p:nvSpPr>
        <p:spPr>
          <a:xfrm>
            <a:off x="2650699" y="1293969"/>
            <a:ext cx="2073702" cy="2029493"/>
          </a:xfrm>
          <a:prstGeom prst="ellipse">
            <a:avLst/>
          </a:prstGeom>
          <a:blipFill dpi="0" rotWithShape="1">
            <a:blip r:embed="rId7" cstate="email">
              <a:extLst>
                <a:ext uri="{28A0092B-C50C-407E-A947-70E740481C1C}">
                  <a14:useLocalDpi xmlns:a14="http://schemas.microsoft.com/office/drawing/2010/main"/>
                </a:ext>
              </a:extLst>
            </a:blip>
            <a:srcRect/>
            <a:stretch>
              <a:fillRect/>
            </a:stretch>
          </a:blipFill>
          <a:ln w="28575" cap="rnd">
            <a:solidFill>
              <a:srgbClr val="00B050"/>
            </a:solidFill>
            <a:prstDash val="solid"/>
          </a:ln>
          <a:effectLst>
            <a:glow rad="127000">
              <a:srgbClr val="92D050">
                <a:alpha val="14000"/>
              </a:srgbClr>
            </a:glow>
          </a:effectLst>
        </p:spPr>
        <p:txBody>
          <a:bodyPr wrap="none" lIns="621000" tIns="0" rIns="0" bIns="648000" anchor="t" anchorCtr="0">
            <a:noAutofit/>
          </a:bodyPr>
          <a:lstStyle/>
          <a:p>
            <a:pPr defTabSz="914377">
              <a:lnSpc>
                <a:spcPct val="80000"/>
              </a:lnSpc>
              <a:defRPr/>
            </a:pPr>
            <a:endParaRPr lang="nb-NO" sz="1051">
              <a:solidFill>
                <a:prstClr val="white"/>
              </a:solidFill>
              <a:latin typeface="Arial"/>
            </a:endParaRPr>
          </a:p>
        </p:txBody>
      </p:sp>
      <p:sp>
        <p:nvSpPr>
          <p:cNvPr id="2" name="Oval 1">
            <a:extLst>
              <a:ext uri="{FF2B5EF4-FFF2-40B4-BE49-F238E27FC236}">
                <a16:creationId xmlns:a16="http://schemas.microsoft.com/office/drawing/2014/main" id="{7E1DC5D2-6819-47E6-875F-46C9AD730686}"/>
              </a:ext>
            </a:extLst>
          </p:cNvPr>
          <p:cNvSpPr/>
          <p:nvPr/>
        </p:nvSpPr>
        <p:spPr>
          <a:xfrm>
            <a:off x="1775520" y="4509120"/>
            <a:ext cx="144016" cy="144016"/>
          </a:xfrm>
          <a:prstGeom prst="ellipse">
            <a:avLst/>
          </a:prstGeom>
          <a:solidFill>
            <a:srgbClr val="FF0000"/>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Oval 13">
            <a:extLst>
              <a:ext uri="{FF2B5EF4-FFF2-40B4-BE49-F238E27FC236}">
                <a16:creationId xmlns:a16="http://schemas.microsoft.com/office/drawing/2014/main" id="{D12D304A-CEB4-4864-8D15-46C9D7819307}"/>
              </a:ext>
            </a:extLst>
          </p:cNvPr>
          <p:cNvSpPr/>
          <p:nvPr/>
        </p:nvSpPr>
        <p:spPr>
          <a:xfrm>
            <a:off x="2315411" y="3068960"/>
            <a:ext cx="144016" cy="144016"/>
          </a:xfrm>
          <a:prstGeom prst="ellipse">
            <a:avLst/>
          </a:prstGeom>
          <a:solidFill>
            <a:srgbClr val="00B050"/>
          </a:solidFill>
          <a:ln>
            <a:no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Oval 13">
            <a:extLst>
              <a:ext uri="{FF2B5EF4-FFF2-40B4-BE49-F238E27FC236}">
                <a16:creationId xmlns:a16="http://schemas.microsoft.com/office/drawing/2014/main" id="{EADFD220-0201-4F3F-8B6E-37E4D0394B59}"/>
              </a:ext>
            </a:extLst>
          </p:cNvPr>
          <p:cNvSpPr/>
          <p:nvPr/>
        </p:nvSpPr>
        <p:spPr>
          <a:xfrm>
            <a:off x="2406673" y="3374470"/>
            <a:ext cx="144016" cy="144016"/>
          </a:xfrm>
          <a:prstGeom prst="ellipse">
            <a:avLst/>
          </a:prstGeom>
          <a:solidFill>
            <a:srgbClr val="FFFF00"/>
          </a:solidFill>
          <a:ln>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Oval 13">
            <a:extLst>
              <a:ext uri="{FF2B5EF4-FFF2-40B4-BE49-F238E27FC236}">
                <a16:creationId xmlns:a16="http://schemas.microsoft.com/office/drawing/2014/main" id="{9D5287B5-B2A2-4CCA-9D52-758D82B69A34}"/>
              </a:ext>
            </a:extLst>
          </p:cNvPr>
          <p:cNvSpPr/>
          <p:nvPr/>
        </p:nvSpPr>
        <p:spPr>
          <a:xfrm>
            <a:off x="2202128" y="3284984"/>
            <a:ext cx="144016" cy="144016"/>
          </a:xfrm>
          <a:prstGeom prst="ellipse">
            <a:avLst/>
          </a:prstGeom>
          <a:solidFill>
            <a:srgbClr val="0070C0"/>
          </a:solidFill>
          <a:ln>
            <a:no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Oval 13">
            <a:extLst>
              <a:ext uri="{FF2B5EF4-FFF2-40B4-BE49-F238E27FC236}">
                <a16:creationId xmlns:a16="http://schemas.microsoft.com/office/drawing/2014/main" id="{015066B1-0365-44D2-9E8E-2A610B1EF62F}"/>
              </a:ext>
            </a:extLst>
          </p:cNvPr>
          <p:cNvSpPr/>
          <p:nvPr/>
        </p:nvSpPr>
        <p:spPr>
          <a:xfrm>
            <a:off x="2724740" y="3946716"/>
            <a:ext cx="144016" cy="144016"/>
          </a:xfrm>
          <a:prstGeom prst="ellipse">
            <a:avLst/>
          </a:prstGeom>
          <a:solidFill>
            <a:schemeClr val="bg1"/>
          </a:solidFill>
          <a:ln>
            <a:noFill/>
          </a:ln>
          <a:effectLst>
            <a:glow rad="63500">
              <a:srgbClr val="2356E5">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19" name="Oval 2">
            <a:extLst>
              <a:ext uri="{FF2B5EF4-FFF2-40B4-BE49-F238E27FC236}">
                <a16:creationId xmlns:a16="http://schemas.microsoft.com/office/drawing/2014/main" id="{F80826E6-5200-4BC8-9F29-3482FD1AC3EA}"/>
              </a:ext>
            </a:extLst>
          </p:cNvPr>
          <p:cNvSpPr/>
          <p:nvPr/>
        </p:nvSpPr>
        <p:spPr>
          <a:xfrm>
            <a:off x="7365649" y="3703603"/>
            <a:ext cx="1938945" cy="1913590"/>
          </a:xfrm>
          <a:prstGeom prst="ellipse">
            <a:avLst/>
          </a:prstGeom>
          <a:blipFill dpi="0" rotWithShape="1">
            <a:blip r:embed="rId8" cstate="email">
              <a:extLst>
                <a:ext uri="{28A0092B-C50C-407E-A947-70E740481C1C}">
                  <a14:useLocalDpi xmlns:a14="http://schemas.microsoft.com/office/drawing/2010/main"/>
                </a:ext>
              </a:extLst>
            </a:blip>
            <a:srcRect/>
            <a:stretch>
              <a:fillRect/>
            </a:stretch>
          </a:blipFill>
          <a:ln w="19050" cap="rnd">
            <a:solidFill>
              <a:schemeClr val="bg1"/>
            </a:solidFill>
            <a:prstDash val="solid"/>
          </a:ln>
          <a:effectLst>
            <a:glow rad="63500">
              <a:schemeClr val="tx1">
                <a:lumMod val="85000"/>
                <a:alpha val="40000"/>
              </a:schemeClr>
            </a:glow>
          </a:effectLst>
        </p:spPr>
        <p:txBody>
          <a:bodyPr wrap="none" lIns="621000" tIns="0" rIns="0" bIns="648000" anchor="t" anchorCtr="0">
            <a:noAutofit/>
          </a:bodyPr>
          <a:lstStyle/>
          <a:p>
            <a:pPr defTabSz="914377">
              <a:lnSpc>
                <a:spcPct val="80000"/>
              </a:lnSpc>
              <a:defRPr/>
            </a:pPr>
            <a:endParaRPr lang="nb-NO" sz="1051">
              <a:solidFill>
                <a:prstClr val="white"/>
              </a:solidFill>
              <a:latin typeface="Arial"/>
            </a:endParaRPr>
          </a:p>
        </p:txBody>
      </p:sp>
      <p:sp>
        <p:nvSpPr>
          <p:cNvPr id="20" name="Oval 2">
            <a:extLst>
              <a:ext uri="{FF2B5EF4-FFF2-40B4-BE49-F238E27FC236}">
                <a16:creationId xmlns:a16="http://schemas.microsoft.com/office/drawing/2014/main" id="{30C7DEC8-81DD-4BB3-9C20-6A183FF4EB86}"/>
              </a:ext>
            </a:extLst>
          </p:cNvPr>
          <p:cNvSpPr/>
          <p:nvPr/>
        </p:nvSpPr>
        <p:spPr>
          <a:xfrm>
            <a:off x="7365650" y="1392394"/>
            <a:ext cx="1938945" cy="1913590"/>
          </a:xfrm>
          <a:prstGeom prst="ellipse">
            <a:avLst/>
          </a:prstGeom>
          <a:blipFill dpi="0" rotWithShape="1">
            <a:blip r:embed="rId9" cstate="email">
              <a:extLst>
                <a:ext uri="{28A0092B-C50C-407E-A947-70E740481C1C}">
                  <a14:useLocalDpi xmlns:a14="http://schemas.microsoft.com/office/drawing/2010/main"/>
                </a:ext>
              </a:extLst>
            </a:blip>
            <a:srcRect/>
            <a:stretch>
              <a:fillRect/>
            </a:stretch>
          </a:blipFill>
          <a:ln w="19050" cap="rnd">
            <a:solidFill>
              <a:srgbClr val="0070C0"/>
            </a:solidFill>
            <a:prstDash val="solid"/>
          </a:ln>
          <a:effectLst>
            <a:glow rad="63500">
              <a:schemeClr val="accent5">
                <a:satMod val="175000"/>
                <a:alpha val="40000"/>
              </a:schemeClr>
            </a:glow>
          </a:effectLst>
        </p:spPr>
        <p:txBody>
          <a:bodyPr wrap="none" lIns="621000" tIns="0" rIns="0" bIns="648000" anchor="t" anchorCtr="0">
            <a:noAutofit/>
          </a:bodyPr>
          <a:lstStyle/>
          <a:p>
            <a:pPr defTabSz="914377">
              <a:lnSpc>
                <a:spcPct val="80000"/>
              </a:lnSpc>
              <a:defRPr/>
            </a:pPr>
            <a:endParaRPr lang="nb-NO" sz="1051">
              <a:solidFill>
                <a:prstClr val="white"/>
              </a:solidFill>
              <a:latin typeface="Arial"/>
            </a:endParaRPr>
          </a:p>
        </p:txBody>
      </p:sp>
      <p:sp>
        <p:nvSpPr>
          <p:cNvPr id="21" name="Oval 2">
            <a:extLst>
              <a:ext uri="{FF2B5EF4-FFF2-40B4-BE49-F238E27FC236}">
                <a16:creationId xmlns:a16="http://schemas.microsoft.com/office/drawing/2014/main" id="{6D0FD6CC-5FBD-4723-898B-95811BDA6D47}"/>
              </a:ext>
            </a:extLst>
          </p:cNvPr>
          <p:cNvSpPr/>
          <p:nvPr/>
        </p:nvSpPr>
        <p:spPr>
          <a:xfrm>
            <a:off x="5028956" y="1351920"/>
            <a:ext cx="2032139" cy="1971542"/>
          </a:xfrm>
          <a:prstGeom prst="ellipse">
            <a:avLst/>
          </a:prstGeom>
          <a:blipFill dpi="0" rotWithShape="1">
            <a:blip r:embed="rId10" cstate="email">
              <a:extLst>
                <a:ext uri="{28A0092B-C50C-407E-A947-70E740481C1C}">
                  <a14:useLocalDpi xmlns:a14="http://schemas.microsoft.com/office/drawing/2010/main"/>
                </a:ext>
              </a:extLst>
            </a:blip>
            <a:srcRect/>
            <a:stretch>
              <a:fillRect/>
            </a:stretch>
          </a:blipFill>
          <a:ln w="19050" cap="rnd">
            <a:solidFill>
              <a:srgbClr val="FFFF00"/>
            </a:solidFill>
            <a:prstDash val="solid"/>
          </a:ln>
          <a:effectLst>
            <a:glow rad="63500">
              <a:schemeClr val="accent4">
                <a:satMod val="175000"/>
                <a:alpha val="40000"/>
              </a:schemeClr>
            </a:glow>
          </a:effectLst>
        </p:spPr>
        <p:txBody>
          <a:bodyPr wrap="none" lIns="621000" tIns="0" rIns="0" bIns="648000" anchor="t" anchorCtr="0">
            <a:noAutofit/>
          </a:bodyPr>
          <a:lstStyle/>
          <a:p>
            <a:pPr defTabSz="914377">
              <a:lnSpc>
                <a:spcPct val="80000"/>
              </a:lnSpc>
              <a:defRPr/>
            </a:pPr>
            <a:endParaRPr lang="nb-NO" sz="1051">
              <a:solidFill>
                <a:prstClr val="white"/>
              </a:solidFill>
              <a:latin typeface="Arial"/>
            </a:endParaRPr>
          </a:p>
        </p:txBody>
      </p:sp>
      <p:sp>
        <p:nvSpPr>
          <p:cNvPr id="23" name="Rectangle 9">
            <a:extLst>
              <a:ext uri="{FF2B5EF4-FFF2-40B4-BE49-F238E27FC236}">
                <a16:creationId xmlns:a16="http://schemas.microsoft.com/office/drawing/2014/main" id="{8BCA0291-1631-4DA5-9A68-F0C45030DA08}"/>
              </a:ext>
            </a:extLst>
          </p:cNvPr>
          <p:cNvSpPr/>
          <p:nvPr/>
        </p:nvSpPr>
        <p:spPr>
          <a:xfrm>
            <a:off x="396619" y="220250"/>
            <a:ext cx="9498245" cy="646331"/>
          </a:xfrm>
          <a:prstGeom prst="rect">
            <a:avLst/>
          </a:prstGeom>
        </p:spPr>
        <p:txBody>
          <a:bodyPr wrap="square" lIns="91440" tIns="45720" rIns="91440" bIns="45720" anchor="t">
            <a:spAutoFit/>
          </a:bodyPr>
          <a:lstStyle/>
          <a:p>
            <a:pPr>
              <a:defRPr/>
            </a:pPr>
            <a:r>
              <a:rPr lang="nb-NO" sz="3600">
                <a:solidFill>
                  <a:schemeClr val="bg1"/>
                </a:solidFill>
                <a:latin typeface="Shape Sans"/>
              </a:rPr>
              <a:t>Powerhouse Paris Proof </a:t>
            </a:r>
            <a:endParaRPr kumimoji="0" lang="en-US" sz="3600" b="1" i="0" u="none" strike="noStrike" kern="1200" cap="none" spc="0" normalizeH="0" baseline="0">
              <a:ln>
                <a:noFill/>
              </a:ln>
              <a:solidFill>
                <a:schemeClr val="bg1"/>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2F2F3D1F-64F8-4D85-A53A-BC73F21E5CD5}"/>
              </a:ext>
            </a:extLst>
          </p:cNvPr>
          <p:cNvSpPr>
            <a:spLocks noGrp="1"/>
          </p:cNvSpPr>
          <p:nvPr>
            <p:ph type="sldNum" sz="quarter" idx="12"/>
          </p:nvPr>
        </p:nvSpPr>
        <p:spPr/>
        <p:txBody>
          <a:bodyPr/>
          <a:lstStyle/>
          <a:p>
            <a:fld id="{552F452E-B795-4D05-B605-588F6513802C}" type="slidenum">
              <a:rPr lang="nb-NO" smtClean="0"/>
              <a:t>2</a:t>
            </a:fld>
            <a:endParaRPr lang="nb-NO" dirty="0"/>
          </a:p>
        </p:txBody>
      </p:sp>
      <p:sp>
        <p:nvSpPr>
          <p:cNvPr id="5" name="Date Placeholder 4">
            <a:extLst>
              <a:ext uri="{FF2B5EF4-FFF2-40B4-BE49-F238E27FC236}">
                <a16:creationId xmlns:a16="http://schemas.microsoft.com/office/drawing/2014/main" id="{827E93F9-86A1-4532-8FCE-2B40E9347A5D}"/>
              </a:ext>
            </a:extLst>
          </p:cNvPr>
          <p:cNvSpPr>
            <a:spLocks noGrp="1"/>
          </p:cNvSpPr>
          <p:nvPr>
            <p:ph type="dt" sz="half" idx="10"/>
          </p:nvPr>
        </p:nvSpPr>
        <p:spPr/>
        <p:txBody>
          <a:bodyPr/>
          <a:lstStyle/>
          <a:p>
            <a:r>
              <a:rPr lang="nb-NO"/>
              <a:t>2/02/2022</a:t>
            </a:r>
            <a:endParaRPr lang="nb-NO" dirty="0"/>
          </a:p>
        </p:txBody>
      </p:sp>
    </p:spTree>
    <p:extLst>
      <p:ext uri="{BB962C8B-B14F-4D97-AF65-F5344CB8AC3E}">
        <p14:creationId xmlns:p14="http://schemas.microsoft.com/office/powerpoint/2010/main" val="406270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F831305-2AC2-44A5-915C-29D533AE62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7364" r="-149" b="-156"/>
          <a:stretch/>
        </p:blipFill>
        <p:spPr>
          <a:xfrm>
            <a:off x="-2129666" y="636133"/>
            <a:ext cx="14356604" cy="5811861"/>
          </a:xfrm>
          <a:prstGeom prst="rect">
            <a:avLst/>
          </a:prstGeom>
        </p:spPr>
      </p:pic>
      <p:sp>
        <p:nvSpPr>
          <p:cNvPr id="5" name="Slide Number Placeholder 4"/>
          <p:cNvSpPr>
            <a:spLocks noGrp="1"/>
          </p:cNvSpPr>
          <p:nvPr>
            <p:ph type="sldNum" sz="quarter" idx="12"/>
          </p:nvPr>
        </p:nvSpPr>
        <p:spPr/>
        <p:txBody>
          <a:bodyPr/>
          <a:lstStyle/>
          <a:p>
            <a:fld id="{552F452E-B795-4D05-B605-588F6513802C}" type="slidenum">
              <a:rPr lang="nb-NO" smtClean="0"/>
              <a:t>3</a:t>
            </a:fld>
            <a:endParaRPr lang="nb-NO" dirty="0"/>
          </a:p>
        </p:txBody>
      </p:sp>
      <p:sp>
        <p:nvSpPr>
          <p:cNvPr id="9" name="Plassholder for innhold 5"/>
          <p:cNvSpPr txBox="1">
            <a:spLocks/>
          </p:cNvSpPr>
          <p:nvPr/>
        </p:nvSpPr>
        <p:spPr bwMode="auto">
          <a:xfrm>
            <a:off x="263352" y="1303903"/>
            <a:ext cx="5040560" cy="1909073"/>
          </a:xfrm>
          <a:prstGeom prst="rect">
            <a:avLst/>
          </a:prstGeom>
          <a:solidFill>
            <a:schemeClr val="tx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defRPr/>
            </a:pPr>
            <a:r>
              <a:rPr lang="en-GB" altLang="nb-NO" sz="1600" b="1" dirty="0">
                <a:solidFill>
                  <a:schemeClr val="bg1"/>
                </a:solidFill>
              </a:rPr>
              <a:t>- Powerhouse </a:t>
            </a:r>
            <a:r>
              <a:rPr lang="en-GB" altLang="nb-NO" sz="1600" b="1" dirty="0" err="1">
                <a:solidFill>
                  <a:schemeClr val="bg1"/>
                </a:solidFill>
              </a:rPr>
              <a:t>plusshus</a:t>
            </a:r>
            <a:endParaRPr lang="en-GB" altLang="nb-NO" sz="1600" b="1" dirty="0">
              <a:solidFill>
                <a:schemeClr val="bg1"/>
              </a:solidFill>
            </a:endParaRPr>
          </a:p>
          <a:p>
            <a:pPr>
              <a:buFont typeface="Arial" panose="020B0604020202020204" pitchFamily="34" charset="0"/>
              <a:buNone/>
              <a:defRPr/>
            </a:pPr>
            <a:r>
              <a:rPr lang="en-GB" altLang="nb-NO" sz="1600" b="1" dirty="0">
                <a:solidFill>
                  <a:schemeClr val="bg1"/>
                </a:solidFill>
              </a:rPr>
              <a:t>- BREEAM-NOR Outstanding</a:t>
            </a:r>
          </a:p>
          <a:p>
            <a:pPr>
              <a:buFont typeface="Arial" panose="020B0604020202020204" pitchFamily="34" charset="0"/>
              <a:buNone/>
              <a:defRPr/>
            </a:pPr>
            <a:r>
              <a:rPr lang="en-GB" altLang="nb-NO" sz="1600" b="1" dirty="0">
                <a:solidFill>
                  <a:schemeClr val="bg1"/>
                </a:solidFill>
              </a:rPr>
              <a:t>- </a:t>
            </a:r>
            <a:r>
              <a:rPr lang="en-GB" altLang="nb-NO" sz="1600" b="1" dirty="0" err="1">
                <a:solidFill>
                  <a:schemeClr val="bg1"/>
                </a:solidFill>
              </a:rPr>
              <a:t>Fossilfri</a:t>
            </a:r>
            <a:r>
              <a:rPr lang="en-GB" altLang="nb-NO" sz="1600" b="1" dirty="0">
                <a:solidFill>
                  <a:schemeClr val="bg1"/>
                </a:solidFill>
              </a:rPr>
              <a:t> </a:t>
            </a:r>
            <a:r>
              <a:rPr lang="en-GB" altLang="nb-NO" sz="1600" b="1" dirty="0" err="1">
                <a:solidFill>
                  <a:schemeClr val="bg1"/>
                </a:solidFill>
              </a:rPr>
              <a:t>byggeplass</a:t>
            </a:r>
            <a:endParaRPr lang="en-GB" altLang="nb-NO" sz="1600" b="1" dirty="0">
              <a:solidFill>
                <a:schemeClr val="bg1"/>
              </a:solidFill>
            </a:endParaRPr>
          </a:p>
          <a:p>
            <a:pPr>
              <a:buFont typeface="Arial" panose="020B0604020202020204" pitchFamily="34" charset="0"/>
              <a:buNone/>
              <a:defRPr/>
            </a:pPr>
            <a:r>
              <a:rPr lang="en-GB" altLang="nb-NO" sz="1600" b="1" dirty="0">
                <a:solidFill>
                  <a:schemeClr val="bg1"/>
                </a:solidFill>
              </a:rPr>
              <a:t>- </a:t>
            </a:r>
            <a:r>
              <a:rPr lang="en-GB" altLang="nb-NO" sz="1600" b="1" dirty="0" err="1">
                <a:solidFill>
                  <a:schemeClr val="bg1"/>
                </a:solidFill>
              </a:rPr>
              <a:t>Totalt</a:t>
            </a:r>
            <a:r>
              <a:rPr lang="en-GB" altLang="nb-NO" sz="1600" b="1" dirty="0">
                <a:solidFill>
                  <a:schemeClr val="bg1"/>
                </a:solidFill>
              </a:rPr>
              <a:t> areal: ca 18.700 m² (BTA), </a:t>
            </a:r>
            <a:r>
              <a:rPr lang="en-GB" altLang="nb-NO" sz="1600" b="1" dirty="0" err="1">
                <a:solidFill>
                  <a:schemeClr val="bg1"/>
                </a:solidFill>
              </a:rPr>
              <a:t>tomteareal</a:t>
            </a:r>
            <a:r>
              <a:rPr lang="en-GB" altLang="nb-NO" sz="1600" b="1" dirty="0">
                <a:solidFill>
                  <a:schemeClr val="bg1"/>
                </a:solidFill>
              </a:rPr>
              <a:t> ca 4,5 </a:t>
            </a:r>
            <a:r>
              <a:rPr lang="en-GB" altLang="nb-NO" sz="1600" b="1" dirty="0" err="1">
                <a:solidFill>
                  <a:schemeClr val="bg1"/>
                </a:solidFill>
              </a:rPr>
              <a:t>mål</a:t>
            </a:r>
            <a:endParaRPr lang="en-GB" altLang="nb-NO" sz="1600" b="1" dirty="0">
              <a:solidFill>
                <a:schemeClr val="bg1"/>
              </a:solidFill>
            </a:endParaRPr>
          </a:p>
          <a:p>
            <a:pPr>
              <a:buFont typeface="Arial" panose="020B0604020202020204" pitchFamily="34" charset="0"/>
              <a:buNone/>
              <a:defRPr/>
            </a:pPr>
            <a:r>
              <a:rPr lang="nb-NO" sz="1600" b="1" dirty="0">
                <a:solidFill>
                  <a:schemeClr val="bg1"/>
                </a:solidFill>
              </a:rPr>
              <a:t>- Oppvarmet bruksareal: ca. 14.830 </a:t>
            </a:r>
            <a:r>
              <a:rPr lang="en-GB" altLang="nb-NO" sz="1600" b="1" dirty="0">
                <a:solidFill>
                  <a:schemeClr val="bg1"/>
                </a:solidFill>
              </a:rPr>
              <a:t>m² </a:t>
            </a:r>
            <a:endParaRPr lang="nb-NO" sz="1600" b="1" dirty="0">
              <a:solidFill>
                <a:schemeClr val="bg1"/>
              </a:solidFill>
            </a:endParaRPr>
          </a:p>
          <a:p>
            <a:pPr>
              <a:buFont typeface="Arial" panose="020B0604020202020204" pitchFamily="34" charset="0"/>
              <a:buNone/>
              <a:defRPr/>
            </a:pPr>
            <a:r>
              <a:rPr lang="en-GB" altLang="nb-NO" sz="1600" b="1" dirty="0">
                <a:solidFill>
                  <a:schemeClr val="bg1"/>
                </a:solidFill>
              </a:rPr>
              <a:t>- </a:t>
            </a:r>
            <a:r>
              <a:rPr lang="en-GB" altLang="nb-NO" sz="1600" b="1" dirty="0" err="1">
                <a:solidFill>
                  <a:schemeClr val="bg1"/>
                </a:solidFill>
              </a:rPr>
              <a:t>Byggetid</a:t>
            </a:r>
            <a:r>
              <a:rPr lang="en-GB" altLang="nb-NO" sz="1600" b="1" dirty="0">
                <a:solidFill>
                  <a:schemeClr val="bg1"/>
                </a:solidFill>
              </a:rPr>
              <a:t> </a:t>
            </a:r>
            <a:r>
              <a:rPr lang="en-GB" altLang="nb-NO" sz="1600" b="1" dirty="0" err="1">
                <a:solidFill>
                  <a:schemeClr val="bg1"/>
                </a:solidFill>
              </a:rPr>
              <a:t>mai</a:t>
            </a:r>
            <a:r>
              <a:rPr lang="en-GB" altLang="nb-NO" sz="1600" b="1" dirty="0">
                <a:solidFill>
                  <a:schemeClr val="bg1"/>
                </a:solidFill>
              </a:rPr>
              <a:t> 2017 – </a:t>
            </a:r>
            <a:r>
              <a:rPr lang="en-GB" altLang="nb-NO" sz="1600" b="1" dirty="0" err="1">
                <a:solidFill>
                  <a:schemeClr val="bg1"/>
                </a:solidFill>
              </a:rPr>
              <a:t>februar</a:t>
            </a:r>
            <a:r>
              <a:rPr lang="en-GB" altLang="nb-NO" sz="1600" b="1" dirty="0">
                <a:solidFill>
                  <a:schemeClr val="bg1"/>
                </a:solidFill>
              </a:rPr>
              <a:t> 2019</a:t>
            </a:r>
          </a:p>
          <a:p>
            <a:pPr marL="285750" indent="-285750">
              <a:buFontTx/>
              <a:buChar char="-"/>
              <a:defRPr/>
            </a:pPr>
            <a:endParaRPr lang="en-GB" altLang="nb-NO" sz="1600" b="1" dirty="0">
              <a:solidFill>
                <a:schemeClr val="bg1"/>
              </a:solidFill>
            </a:endParaRPr>
          </a:p>
        </p:txBody>
      </p:sp>
      <p:sp>
        <p:nvSpPr>
          <p:cNvPr id="10" name="Plassholder for innhold 5"/>
          <p:cNvSpPr txBox="1">
            <a:spLocks/>
          </p:cNvSpPr>
          <p:nvPr/>
        </p:nvSpPr>
        <p:spPr bwMode="auto">
          <a:xfrm>
            <a:off x="286840" y="4077072"/>
            <a:ext cx="6025183" cy="1800200"/>
          </a:xfrm>
          <a:prstGeom prst="rect">
            <a:avLst/>
          </a:prstGeom>
          <a:solidFill>
            <a:schemeClr val="tx1">
              <a:alpha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en-GB" altLang="nb-NO" sz="1600" b="1" dirty="0">
                <a:solidFill>
                  <a:schemeClr val="bg1"/>
                </a:solidFill>
              </a:rPr>
              <a:t>- </a:t>
            </a:r>
            <a:r>
              <a:rPr lang="en-GB" altLang="nb-NO" sz="1600" b="1" dirty="0" err="1">
                <a:solidFill>
                  <a:schemeClr val="bg1"/>
                </a:solidFill>
                <a:latin typeface="Calibri" panose="020F0502020204030204" pitchFamily="34" charset="0"/>
              </a:rPr>
              <a:t>Byggherre</a:t>
            </a:r>
            <a:r>
              <a:rPr lang="en-GB" altLang="nb-NO" sz="1600" b="1" dirty="0">
                <a:solidFill>
                  <a:schemeClr val="bg1"/>
                </a:solidFill>
                <a:latin typeface="Calibri" panose="020F0502020204030204" pitchFamily="34" charset="0"/>
              </a:rPr>
              <a:t>: Brattørkaia 17A AS, (</a:t>
            </a:r>
            <a:r>
              <a:rPr lang="en-GB" altLang="nb-NO" sz="1600" b="1" dirty="0" err="1">
                <a:solidFill>
                  <a:schemeClr val="bg1"/>
                </a:solidFill>
                <a:latin typeface="Calibri" panose="020F0502020204030204" pitchFamily="34" charset="0"/>
              </a:rPr>
              <a:t>Entra</a:t>
            </a:r>
            <a:r>
              <a:rPr lang="en-GB" altLang="nb-NO" sz="1600" b="1" dirty="0">
                <a:solidFill>
                  <a:schemeClr val="bg1"/>
                </a:solidFill>
                <a:latin typeface="Calibri" panose="020F0502020204030204" pitchFamily="34" charset="0"/>
              </a:rPr>
              <a:t> AS)</a:t>
            </a:r>
          </a:p>
          <a:p>
            <a:pPr marL="0" indent="0">
              <a:buFont typeface="Arial" panose="020B0604020202020204" pitchFamily="34" charset="0"/>
              <a:buNone/>
              <a:defRPr/>
            </a:pPr>
            <a:r>
              <a:rPr lang="en-GB" altLang="nb-NO" sz="1600" b="1" dirty="0">
                <a:solidFill>
                  <a:schemeClr val="bg1"/>
                </a:solidFill>
                <a:latin typeface="Calibri" panose="020F0502020204030204" pitchFamily="34" charset="0"/>
              </a:rPr>
              <a:t>- </a:t>
            </a:r>
            <a:r>
              <a:rPr lang="en-GB" altLang="nb-NO" sz="1600" b="1" dirty="0" err="1">
                <a:solidFill>
                  <a:schemeClr val="bg1"/>
                </a:solidFill>
                <a:latin typeface="Calibri" panose="020F0502020204030204" pitchFamily="34" charset="0"/>
              </a:rPr>
              <a:t>Totalentreprenør</a:t>
            </a:r>
            <a:r>
              <a:rPr lang="en-GB" altLang="nb-NO" sz="1600" b="1" dirty="0">
                <a:solidFill>
                  <a:schemeClr val="bg1"/>
                </a:solidFill>
                <a:latin typeface="Calibri" panose="020F0502020204030204" pitchFamily="34" charset="0"/>
              </a:rPr>
              <a:t>: Skanska Norge</a:t>
            </a:r>
          </a:p>
          <a:p>
            <a:pPr marL="0" indent="0">
              <a:buFont typeface="Arial" panose="020B0604020202020204" pitchFamily="34" charset="0"/>
              <a:buNone/>
              <a:defRPr/>
            </a:pPr>
            <a:r>
              <a:rPr lang="en-GB" altLang="nb-NO" sz="1600" b="1" dirty="0">
                <a:solidFill>
                  <a:schemeClr val="bg1"/>
                </a:solidFill>
                <a:latin typeface="Calibri" panose="020F0502020204030204" pitchFamily="34" charset="0"/>
              </a:rPr>
              <a:t>- </a:t>
            </a:r>
            <a:r>
              <a:rPr lang="en-GB" altLang="nb-NO" sz="1600" b="1" dirty="0" err="1">
                <a:solidFill>
                  <a:schemeClr val="bg1"/>
                </a:solidFill>
                <a:latin typeface="Calibri" panose="020F0502020204030204" pitchFamily="34" charset="0"/>
              </a:rPr>
              <a:t>Byggherreombud</a:t>
            </a:r>
            <a:r>
              <a:rPr lang="en-GB" altLang="nb-NO" sz="1600" b="1" dirty="0">
                <a:solidFill>
                  <a:schemeClr val="bg1"/>
                </a:solidFill>
                <a:latin typeface="Calibri" panose="020F0502020204030204" pitchFamily="34" charset="0"/>
              </a:rPr>
              <a:t>: AF Consult</a:t>
            </a:r>
          </a:p>
          <a:p>
            <a:pPr marL="0" indent="0">
              <a:buFont typeface="Arial" panose="020B0604020202020204" pitchFamily="34" charset="0"/>
              <a:buNone/>
              <a:defRPr/>
            </a:pPr>
            <a:r>
              <a:rPr lang="en-GB" altLang="nb-NO" sz="1600" b="1" dirty="0">
                <a:solidFill>
                  <a:schemeClr val="bg1"/>
                </a:solidFill>
                <a:latin typeface="Calibri" panose="020F0502020204030204" pitchFamily="34" charset="0"/>
              </a:rPr>
              <a:t>- </a:t>
            </a:r>
            <a:r>
              <a:rPr lang="en-GB" altLang="nb-NO" sz="1600" b="1" dirty="0" err="1">
                <a:solidFill>
                  <a:schemeClr val="bg1"/>
                </a:solidFill>
                <a:latin typeface="Calibri" panose="020F0502020204030204" pitchFamily="34" charset="0"/>
              </a:rPr>
              <a:t>Arkitekt</a:t>
            </a:r>
            <a:r>
              <a:rPr lang="en-GB" altLang="nb-NO" sz="1600" b="1" dirty="0">
                <a:solidFill>
                  <a:schemeClr val="bg1"/>
                </a:solidFill>
                <a:latin typeface="Calibri" panose="020F0502020204030204" pitchFamily="34" charset="0"/>
              </a:rPr>
              <a:t>: </a:t>
            </a:r>
            <a:r>
              <a:rPr lang="en-GB" altLang="nb-NO" sz="1600" b="1" dirty="0" err="1">
                <a:solidFill>
                  <a:schemeClr val="bg1"/>
                </a:solidFill>
                <a:latin typeface="Calibri" panose="020F0502020204030204" pitchFamily="34" charset="0"/>
              </a:rPr>
              <a:t>Snøhetta</a:t>
            </a:r>
            <a:endParaRPr lang="en-GB" altLang="nb-NO" sz="1600" b="1" dirty="0">
              <a:solidFill>
                <a:schemeClr val="bg1"/>
              </a:solidFill>
              <a:latin typeface="Calibri" panose="020F0502020204030204" pitchFamily="34" charset="0"/>
            </a:endParaRPr>
          </a:p>
          <a:p>
            <a:pPr marL="0" indent="0">
              <a:buFont typeface="Arial" panose="020B0604020202020204" pitchFamily="34" charset="0"/>
              <a:buNone/>
              <a:defRPr/>
            </a:pPr>
            <a:r>
              <a:rPr lang="en-GB" altLang="nb-NO" sz="1600" b="1" dirty="0">
                <a:solidFill>
                  <a:schemeClr val="bg1"/>
                </a:solidFill>
                <a:latin typeface="Calibri" panose="020F0502020204030204" pitchFamily="34" charset="0"/>
              </a:rPr>
              <a:t>- </a:t>
            </a:r>
            <a:r>
              <a:rPr lang="en-GB" altLang="nb-NO" sz="1600" b="1" dirty="0" err="1">
                <a:solidFill>
                  <a:schemeClr val="bg1"/>
                </a:solidFill>
                <a:latin typeface="Calibri" panose="020F0502020204030204" pitchFamily="34" charset="0"/>
              </a:rPr>
              <a:t>Rådgivere</a:t>
            </a:r>
            <a:r>
              <a:rPr lang="en-GB" altLang="nb-NO" sz="1600" b="1" dirty="0">
                <a:solidFill>
                  <a:schemeClr val="bg1"/>
                </a:solidFill>
                <a:latin typeface="Calibri" panose="020F0502020204030204" pitchFamily="34" charset="0"/>
              </a:rPr>
              <a:t>: Skanska (</a:t>
            </a:r>
            <a:r>
              <a:rPr lang="en-GB" altLang="nb-NO" sz="1600" b="1" dirty="0" err="1">
                <a:solidFill>
                  <a:schemeClr val="bg1"/>
                </a:solidFill>
                <a:latin typeface="Calibri" panose="020F0502020204030204" pitchFamily="34" charset="0"/>
              </a:rPr>
              <a:t>RIEn</a:t>
            </a:r>
            <a:r>
              <a:rPr lang="en-GB" altLang="nb-NO" sz="1600" b="1" dirty="0">
                <a:solidFill>
                  <a:schemeClr val="bg1"/>
                </a:solidFill>
                <a:latin typeface="Calibri" panose="020F0502020204030204" pitchFamily="34" charset="0"/>
              </a:rPr>
              <a:t>, </a:t>
            </a:r>
            <a:r>
              <a:rPr lang="en-GB" altLang="nb-NO" sz="1600" b="1" dirty="0" err="1">
                <a:solidFill>
                  <a:schemeClr val="bg1"/>
                </a:solidFill>
                <a:latin typeface="Calibri" panose="020F0502020204030204" pitchFamily="34" charset="0"/>
              </a:rPr>
              <a:t>RIByfy</a:t>
            </a:r>
            <a:r>
              <a:rPr lang="en-GB" altLang="nb-NO" sz="1600" b="1" dirty="0">
                <a:solidFill>
                  <a:schemeClr val="bg1"/>
                </a:solidFill>
                <a:latin typeface="Calibri" panose="020F0502020204030204" pitchFamily="34" charset="0"/>
              </a:rPr>
              <a:t>, </a:t>
            </a:r>
            <a:r>
              <a:rPr lang="en-GB" altLang="nb-NO" sz="1600" b="1" dirty="0" err="1">
                <a:solidFill>
                  <a:schemeClr val="bg1"/>
                </a:solidFill>
                <a:latin typeface="Calibri" panose="020F0502020204030204" pitchFamily="34" charset="0"/>
              </a:rPr>
              <a:t>RIVent</a:t>
            </a:r>
            <a:r>
              <a:rPr lang="en-GB" altLang="nb-NO" sz="1600" b="1" dirty="0">
                <a:solidFill>
                  <a:schemeClr val="bg1"/>
                </a:solidFill>
                <a:latin typeface="Calibri" panose="020F0502020204030204" pitchFamily="34" charset="0"/>
              </a:rPr>
              <a:t>, BREEAM AP), </a:t>
            </a:r>
            <a:r>
              <a:rPr lang="en-GB" altLang="nb-NO" sz="1600" b="1" dirty="0" err="1">
                <a:solidFill>
                  <a:schemeClr val="bg1"/>
                </a:solidFill>
                <a:latin typeface="Calibri" panose="020F0502020204030204" pitchFamily="34" charset="0"/>
              </a:rPr>
              <a:t>Sweco</a:t>
            </a:r>
            <a:r>
              <a:rPr lang="en-GB" altLang="nb-NO" sz="1600" b="1" dirty="0">
                <a:solidFill>
                  <a:schemeClr val="bg1"/>
                </a:solidFill>
                <a:latin typeface="Calibri" panose="020F0502020204030204" pitchFamily="34" charset="0"/>
              </a:rPr>
              <a:t>  </a:t>
            </a:r>
          </a:p>
          <a:p>
            <a:pPr marL="0" indent="0">
              <a:buFont typeface="Arial" panose="020B0604020202020204" pitchFamily="34" charset="0"/>
              <a:buNone/>
              <a:defRPr/>
            </a:pPr>
            <a:r>
              <a:rPr lang="en-GB" altLang="nb-NO" sz="1600" b="1" dirty="0">
                <a:solidFill>
                  <a:schemeClr val="bg1"/>
                </a:solidFill>
                <a:latin typeface="Calibri" panose="020F0502020204030204" pitchFamily="34" charset="0"/>
              </a:rPr>
              <a:t>   (RIB, </a:t>
            </a:r>
            <a:r>
              <a:rPr lang="en-GB" altLang="nb-NO" sz="1600" b="1" dirty="0" err="1">
                <a:solidFill>
                  <a:schemeClr val="bg1"/>
                </a:solidFill>
                <a:latin typeface="Calibri" panose="020F0502020204030204" pitchFamily="34" charset="0"/>
              </a:rPr>
              <a:t>RIBr</a:t>
            </a:r>
            <a:r>
              <a:rPr lang="en-GB" altLang="nb-NO" sz="1600" b="1" dirty="0">
                <a:solidFill>
                  <a:schemeClr val="bg1"/>
                </a:solidFill>
                <a:latin typeface="Calibri" panose="020F0502020204030204" pitchFamily="34" charset="0"/>
              </a:rPr>
              <a:t>, RIE, </a:t>
            </a:r>
            <a:r>
              <a:rPr lang="en-GB" altLang="nb-NO" sz="1600" b="1" dirty="0" err="1">
                <a:solidFill>
                  <a:schemeClr val="bg1"/>
                </a:solidFill>
                <a:latin typeface="Calibri" panose="020F0502020204030204" pitchFamily="34" charset="0"/>
              </a:rPr>
              <a:t>RIAku</a:t>
            </a:r>
            <a:r>
              <a:rPr lang="en-GB" altLang="nb-NO" sz="1600" b="1" dirty="0">
                <a:solidFill>
                  <a:schemeClr val="bg1"/>
                </a:solidFill>
                <a:latin typeface="Calibri" panose="020F0502020204030204" pitchFamily="34" charset="0"/>
              </a:rPr>
              <a:t>, </a:t>
            </a:r>
            <a:r>
              <a:rPr lang="en-GB" altLang="nb-NO" sz="1600" b="1" dirty="0" err="1">
                <a:solidFill>
                  <a:schemeClr val="bg1"/>
                </a:solidFill>
                <a:latin typeface="Calibri" panose="020F0502020204030204" pitchFamily="34" charset="0"/>
              </a:rPr>
              <a:t>RIGeo</a:t>
            </a:r>
            <a:r>
              <a:rPr lang="en-GB" altLang="nb-NO" sz="1600" b="1" dirty="0">
                <a:solidFill>
                  <a:schemeClr val="bg1"/>
                </a:solidFill>
                <a:latin typeface="Calibri" panose="020F0502020204030204" pitchFamily="34" charset="0"/>
              </a:rPr>
              <a:t>, RIVA, RIM, </a:t>
            </a:r>
            <a:r>
              <a:rPr lang="en-GB" altLang="nb-NO" sz="1600" b="1" dirty="0" err="1">
                <a:solidFill>
                  <a:schemeClr val="bg1"/>
                </a:solidFill>
                <a:latin typeface="Calibri" panose="020F0502020204030204" pitchFamily="34" charset="0"/>
              </a:rPr>
              <a:t>RIRør</a:t>
            </a:r>
            <a:r>
              <a:rPr lang="en-GB" altLang="nb-NO" sz="1600" b="1" dirty="0">
                <a:solidFill>
                  <a:schemeClr val="bg1"/>
                </a:solidFill>
                <a:latin typeface="Calibri" panose="020F0502020204030204" pitchFamily="34" charset="0"/>
              </a:rPr>
              <a:t>), Asplan Viak (LARK)</a:t>
            </a:r>
          </a:p>
          <a:p>
            <a:pPr>
              <a:buFontTx/>
              <a:buChar char="-"/>
              <a:defRPr/>
            </a:pPr>
            <a:endParaRPr lang="en-GB" altLang="nb-NO" sz="1600" b="1" dirty="0">
              <a:solidFill>
                <a:schemeClr val="bg1"/>
              </a:solidFill>
            </a:endParaRPr>
          </a:p>
          <a:p>
            <a:pPr>
              <a:buFontTx/>
              <a:buChar char="-"/>
              <a:defRPr/>
            </a:pPr>
            <a:endParaRPr lang="en-GB" altLang="nb-NO" sz="1600" b="1" dirty="0">
              <a:solidFill>
                <a:schemeClr val="bg1"/>
              </a:solidFill>
            </a:endParaRPr>
          </a:p>
          <a:p>
            <a:pPr marL="0" indent="0">
              <a:buFont typeface="Arial" panose="020B0604020202020204" pitchFamily="34" charset="0"/>
              <a:buNone/>
              <a:defRPr/>
            </a:pPr>
            <a:r>
              <a:rPr lang="en-GB" altLang="nb-NO" sz="1600" b="1" dirty="0">
                <a:solidFill>
                  <a:schemeClr val="bg1"/>
                </a:solidFill>
              </a:rPr>
              <a:t> </a:t>
            </a:r>
          </a:p>
        </p:txBody>
      </p:sp>
      <p:sp>
        <p:nvSpPr>
          <p:cNvPr id="12" name="TextBox 11">
            <a:extLst>
              <a:ext uri="{FF2B5EF4-FFF2-40B4-BE49-F238E27FC236}">
                <a16:creationId xmlns:a16="http://schemas.microsoft.com/office/drawing/2014/main" id="{D559AC55-8F35-439F-94BA-F52E256CB913}"/>
              </a:ext>
            </a:extLst>
          </p:cNvPr>
          <p:cNvSpPr txBox="1"/>
          <p:nvPr/>
        </p:nvSpPr>
        <p:spPr>
          <a:xfrm>
            <a:off x="6849168" y="4869235"/>
            <a:ext cx="5328592" cy="1323439"/>
          </a:xfrm>
          <a:prstGeom prst="rect">
            <a:avLst/>
          </a:prstGeom>
          <a:noFill/>
        </p:spPr>
        <p:txBody>
          <a:bodyPr wrap="square" lIns="46800" rIns="46800" rtlCol="0">
            <a:spAutoFit/>
          </a:bodyPr>
          <a:lstStyle/>
          <a:p>
            <a:r>
              <a:rPr lang="nb-NO" sz="2000" dirty="0">
                <a:solidFill>
                  <a:schemeClr val="bg1"/>
                </a:solidFill>
              </a:rPr>
              <a:t>BBC-film: </a:t>
            </a:r>
            <a:r>
              <a:rPr lang="nb-NO" sz="2000" dirty="0">
                <a:solidFill>
                  <a:schemeClr val="bg1"/>
                </a:solidFill>
                <a:latin typeface="+mj-lt"/>
              </a:rPr>
              <a:t>http://www.bbc.com/storyworks/building-a-better-future/skanskanorway</a:t>
            </a:r>
          </a:p>
          <a:p>
            <a:endParaRPr lang="nb-NO" sz="2000" dirty="0" err="1">
              <a:solidFill>
                <a:schemeClr val="bg1"/>
              </a:solidFill>
            </a:endParaRPr>
          </a:p>
        </p:txBody>
      </p:sp>
      <p:sp>
        <p:nvSpPr>
          <p:cNvPr id="2" name="Date Placeholder 1">
            <a:extLst>
              <a:ext uri="{FF2B5EF4-FFF2-40B4-BE49-F238E27FC236}">
                <a16:creationId xmlns:a16="http://schemas.microsoft.com/office/drawing/2014/main" id="{A2F2EC83-AF9E-405F-8311-4DA2EF58948C}"/>
              </a:ext>
            </a:extLst>
          </p:cNvPr>
          <p:cNvSpPr>
            <a:spLocks noGrp="1"/>
          </p:cNvSpPr>
          <p:nvPr>
            <p:ph type="dt" sz="half" idx="10"/>
          </p:nvPr>
        </p:nvSpPr>
        <p:spPr/>
        <p:txBody>
          <a:bodyPr/>
          <a:lstStyle/>
          <a:p>
            <a:r>
              <a:rPr lang="nb-NO"/>
              <a:t>2/02/2022</a:t>
            </a:r>
            <a:endParaRPr lang="nb-NO" dirty="0"/>
          </a:p>
        </p:txBody>
      </p:sp>
    </p:spTree>
    <p:extLst>
      <p:ext uri="{BB962C8B-B14F-4D97-AF65-F5344CB8AC3E}">
        <p14:creationId xmlns:p14="http://schemas.microsoft.com/office/powerpoint/2010/main" val="1224705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43C888-3CEF-4541-ABC0-17E2A718F1B0}"/>
              </a:ext>
            </a:extLst>
          </p:cNvPr>
          <p:cNvSpPr>
            <a:spLocks noGrp="1"/>
          </p:cNvSpPr>
          <p:nvPr>
            <p:ph type="body" sz="quarter" idx="14"/>
          </p:nvPr>
        </p:nvSpPr>
        <p:spPr>
          <a:xfrm>
            <a:off x="576000" y="731027"/>
            <a:ext cx="5367178" cy="1365942"/>
          </a:xfrm>
        </p:spPr>
        <p:txBody>
          <a:bodyPr/>
          <a:lstStyle/>
          <a:p>
            <a:r>
              <a:rPr lang="nb-NO" dirty="0"/>
              <a:t>Energibruk i driftsfasen, andre driftsår, PHB</a:t>
            </a:r>
            <a:endParaRPr lang="en-US" dirty="0"/>
          </a:p>
        </p:txBody>
      </p:sp>
      <p:sp>
        <p:nvSpPr>
          <p:cNvPr id="8" name="Slide Number Placeholder 7">
            <a:extLst>
              <a:ext uri="{FF2B5EF4-FFF2-40B4-BE49-F238E27FC236}">
                <a16:creationId xmlns:a16="http://schemas.microsoft.com/office/drawing/2014/main" id="{4BD64A47-34F5-E24A-9151-CEDB3A5175DB}"/>
              </a:ext>
            </a:extLst>
          </p:cNvPr>
          <p:cNvSpPr>
            <a:spLocks noGrp="1"/>
          </p:cNvSpPr>
          <p:nvPr>
            <p:ph type="sldNum" sz="quarter" idx="4"/>
          </p:nvPr>
        </p:nvSpPr>
        <p:spPr>
          <a:xfrm>
            <a:off x="10013315" y="6453942"/>
            <a:ext cx="1590676" cy="112593"/>
          </a:xfrm>
        </p:spPr>
        <p:txBody>
          <a:bodyPr/>
          <a:lstStyle/>
          <a:p>
            <a:fld id="{EF8DBD5B-30F9-4F9C-AE39-E065C1AC514D}" type="slidenum">
              <a:rPr lang="en-US" noProof="0" smtClean="0"/>
              <a:pPr/>
              <a:t>4</a:t>
            </a:fld>
            <a:endParaRPr lang="en-US" noProof="0"/>
          </a:p>
        </p:txBody>
      </p:sp>
      <p:sp>
        <p:nvSpPr>
          <p:cNvPr id="16" name="Text Placeholder 15">
            <a:extLst>
              <a:ext uri="{FF2B5EF4-FFF2-40B4-BE49-F238E27FC236}">
                <a16:creationId xmlns:a16="http://schemas.microsoft.com/office/drawing/2014/main" id="{D6446B93-D811-4F44-A3DE-4CBCAF3E00B8}"/>
              </a:ext>
            </a:extLst>
          </p:cNvPr>
          <p:cNvSpPr>
            <a:spLocks noGrp="1"/>
          </p:cNvSpPr>
          <p:nvPr>
            <p:ph type="body" sz="quarter" idx="16"/>
          </p:nvPr>
        </p:nvSpPr>
        <p:spPr>
          <a:xfrm rot="5400000">
            <a:off x="10590734" y="1114639"/>
            <a:ext cx="2715903" cy="486626"/>
          </a:xfrm>
        </p:spPr>
        <p:txBody>
          <a:bodyPr/>
          <a:lstStyle/>
          <a:p>
            <a:r>
              <a:rPr lang="en-US" dirty="0">
                <a:solidFill>
                  <a:schemeClr val="bg1"/>
                </a:solidFill>
              </a:rPr>
              <a:t>Powerhouse Telemark </a:t>
            </a:r>
            <a:r>
              <a:rPr lang="en-US" dirty="0" err="1">
                <a:solidFill>
                  <a:schemeClr val="bg1"/>
                </a:solidFill>
              </a:rPr>
              <a:t>Porsgrunn</a:t>
            </a:r>
            <a:r>
              <a:rPr lang="en-US" dirty="0">
                <a:solidFill>
                  <a:schemeClr val="bg1"/>
                </a:solidFill>
              </a:rPr>
              <a:t> Norway </a:t>
            </a:r>
          </a:p>
        </p:txBody>
      </p:sp>
      <p:sp>
        <p:nvSpPr>
          <p:cNvPr id="17" name="Text Placeholder 16">
            <a:extLst>
              <a:ext uri="{FF2B5EF4-FFF2-40B4-BE49-F238E27FC236}">
                <a16:creationId xmlns:a16="http://schemas.microsoft.com/office/drawing/2014/main" id="{88B478FA-95E7-7844-954E-C183A0909F18}"/>
              </a:ext>
            </a:extLst>
          </p:cNvPr>
          <p:cNvSpPr>
            <a:spLocks noGrp="1"/>
          </p:cNvSpPr>
          <p:nvPr>
            <p:ph type="body" sz="quarter" idx="23"/>
          </p:nvPr>
        </p:nvSpPr>
        <p:spPr>
          <a:xfrm rot="5400000">
            <a:off x="10590734" y="4543641"/>
            <a:ext cx="2715903" cy="486626"/>
          </a:xfrm>
        </p:spPr>
        <p:txBody>
          <a:bodyPr/>
          <a:lstStyle/>
          <a:p>
            <a:r>
              <a:rPr lang="en-US" dirty="0">
                <a:solidFill>
                  <a:schemeClr val="bg1"/>
                </a:solidFill>
              </a:rPr>
              <a:t>Powerhouse Telemark </a:t>
            </a:r>
            <a:r>
              <a:rPr lang="en-US" dirty="0" err="1">
                <a:solidFill>
                  <a:schemeClr val="bg1"/>
                </a:solidFill>
              </a:rPr>
              <a:t>Porsgrunn</a:t>
            </a:r>
            <a:r>
              <a:rPr lang="en-US" dirty="0">
                <a:solidFill>
                  <a:schemeClr val="bg1"/>
                </a:solidFill>
              </a:rPr>
              <a:t> Norway </a:t>
            </a:r>
          </a:p>
        </p:txBody>
      </p:sp>
      <p:pic>
        <p:nvPicPr>
          <p:cNvPr id="13" name="Picture 12">
            <a:extLst>
              <a:ext uri="{FF2B5EF4-FFF2-40B4-BE49-F238E27FC236}">
                <a16:creationId xmlns:a16="http://schemas.microsoft.com/office/drawing/2014/main" id="{A09ED0A4-CF65-4841-8627-96FA9496653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32104" y="0"/>
            <a:ext cx="5459896" cy="6858000"/>
          </a:xfrm>
          <a:prstGeom prst="rect">
            <a:avLst/>
          </a:prstGeom>
        </p:spPr>
      </p:pic>
      <p:sp>
        <p:nvSpPr>
          <p:cNvPr id="19" name="Text Placeholder 5">
            <a:extLst>
              <a:ext uri="{FF2B5EF4-FFF2-40B4-BE49-F238E27FC236}">
                <a16:creationId xmlns:a16="http://schemas.microsoft.com/office/drawing/2014/main" id="{0C277AE4-8FB7-49F3-A286-4244C739BEFE}"/>
              </a:ext>
            </a:extLst>
          </p:cNvPr>
          <p:cNvSpPr txBox="1">
            <a:spLocks/>
          </p:cNvSpPr>
          <p:nvPr/>
        </p:nvSpPr>
        <p:spPr>
          <a:xfrm rot="5400000">
            <a:off x="10901729" y="803643"/>
            <a:ext cx="2093913" cy="486626"/>
          </a:xfrm>
          <a:prstGeom prst="rect">
            <a:avLst/>
          </a:prstGeom>
        </p:spPr>
        <p:txBody>
          <a:bodyPr/>
          <a:lstStyle>
            <a:lvl1pPr marL="182563" indent="-176213" algn="l" defTabSz="914400" rtl="0" eaLnBrk="1" latinLnBrk="0" hangingPunct="1">
              <a:lnSpc>
                <a:spcPct val="100000"/>
              </a:lnSpc>
              <a:spcBef>
                <a:spcPts val="1000"/>
              </a:spcBef>
              <a:spcAft>
                <a:spcPts val="0"/>
              </a:spcAft>
              <a:buFont typeface="Arial" panose="020B0604020202020204" pitchFamily="34" charset="0"/>
              <a:buChar char="•"/>
              <a:tabLst/>
              <a:defRPr sz="1800" kern="1200" spc="40" baseline="0">
                <a:solidFill>
                  <a:schemeClr val="tx2"/>
                </a:solidFill>
                <a:latin typeface="+mn-lt"/>
                <a:ea typeface="+mn-ea"/>
                <a:cs typeface="+mn-cs"/>
              </a:defRPr>
            </a:lvl1pPr>
            <a:lvl2pPr marL="357188" indent="-176213" algn="l" defTabSz="914400" rtl="0" eaLnBrk="1" latinLnBrk="0" hangingPunct="1">
              <a:lnSpc>
                <a:spcPct val="100000"/>
              </a:lnSpc>
              <a:spcBef>
                <a:spcPts val="500"/>
              </a:spcBef>
              <a:spcAft>
                <a:spcPts val="0"/>
              </a:spcAft>
              <a:buFont typeface="Arial" panose="020B0604020202020204" pitchFamily="34" charset="0"/>
              <a:buChar char="•"/>
              <a:tabLst/>
              <a:defRPr sz="1800" kern="1200" spc="40" baseline="0">
                <a:solidFill>
                  <a:schemeClr val="tx2"/>
                </a:solidFill>
                <a:latin typeface="+mn-lt"/>
                <a:ea typeface="+mn-ea"/>
                <a:cs typeface="+mn-cs"/>
              </a:defRPr>
            </a:lvl2pPr>
            <a:lvl3pPr marL="534988" indent="-177800" algn="l" defTabSz="914400" rtl="0" eaLnBrk="1" latinLnBrk="0" hangingPunct="1">
              <a:lnSpc>
                <a:spcPct val="100000"/>
              </a:lnSpc>
              <a:spcBef>
                <a:spcPts val="500"/>
              </a:spcBef>
              <a:spcAft>
                <a:spcPts val="0"/>
              </a:spcAft>
              <a:buFont typeface="Arial" panose="020B0604020202020204" pitchFamily="34" charset="0"/>
              <a:buChar char="•"/>
              <a:tabLst/>
              <a:defRPr sz="1600" kern="1200" spc="40" baseline="0">
                <a:solidFill>
                  <a:schemeClr val="tx2"/>
                </a:solidFill>
                <a:latin typeface="+mn-lt"/>
                <a:ea typeface="+mn-ea"/>
                <a:cs typeface="+mn-cs"/>
              </a:defRPr>
            </a:lvl3pPr>
            <a:lvl4pPr marL="715963" indent="-176400" algn="l" defTabSz="914400" rtl="0" eaLnBrk="1" latinLnBrk="0" hangingPunct="1">
              <a:lnSpc>
                <a:spcPct val="100000"/>
              </a:lnSpc>
              <a:spcBef>
                <a:spcPts val="500"/>
              </a:spcBef>
              <a:spcAft>
                <a:spcPts val="0"/>
              </a:spcAft>
              <a:buFont typeface="Arial" panose="020B0604020202020204" pitchFamily="34" charset="0"/>
              <a:buChar char="•"/>
              <a:tabLst/>
              <a:defRPr sz="1400" kern="1200" spc="40" baseline="0">
                <a:solidFill>
                  <a:schemeClr val="tx2"/>
                </a:solidFill>
                <a:latin typeface="+mn-lt"/>
                <a:ea typeface="+mn-ea"/>
                <a:cs typeface="+mn-cs"/>
              </a:defRPr>
            </a:lvl4pPr>
            <a:lvl5pPr marL="892175" indent="-176213" algn="l" defTabSz="914400" rtl="0" eaLnBrk="1" latinLnBrk="0" hangingPunct="1">
              <a:lnSpc>
                <a:spcPct val="100000"/>
              </a:lnSpc>
              <a:spcBef>
                <a:spcPts val="500"/>
              </a:spcBef>
              <a:spcAft>
                <a:spcPts val="0"/>
              </a:spcAft>
              <a:buFont typeface="Arial" panose="020B0604020202020204" pitchFamily="34" charset="0"/>
              <a:buChar char="•"/>
              <a:tabLst/>
              <a:defRPr sz="1200" kern="1200" spc="4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indent="0">
              <a:buNone/>
            </a:pPr>
            <a:r>
              <a:rPr lang="nb-NO" sz="800" dirty="0">
                <a:solidFill>
                  <a:schemeClr val="bg1"/>
                </a:solidFill>
                <a:latin typeface="Shape Sans" panose="00000500000000000000" pitchFamily="50" charset="0"/>
              </a:rPr>
              <a:t>Powerhouse Brattørkaia</a:t>
            </a:r>
          </a:p>
        </p:txBody>
      </p:sp>
      <p:sp>
        <p:nvSpPr>
          <p:cNvPr id="2" name="Date Placeholder 1">
            <a:extLst>
              <a:ext uri="{FF2B5EF4-FFF2-40B4-BE49-F238E27FC236}">
                <a16:creationId xmlns:a16="http://schemas.microsoft.com/office/drawing/2014/main" id="{F4CC6902-EAD7-4B17-96BC-0EC2A5B9192F}"/>
              </a:ext>
            </a:extLst>
          </p:cNvPr>
          <p:cNvSpPr>
            <a:spLocks noGrp="1"/>
          </p:cNvSpPr>
          <p:nvPr>
            <p:ph type="dt" sz="half" idx="2"/>
          </p:nvPr>
        </p:nvSpPr>
        <p:spPr/>
        <p:txBody>
          <a:bodyPr/>
          <a:lstStyle/>
          <a:p>
            <a:r>
              <a:rPr lang="nb-NO" noProof="0"/>
              <a:t>2/02/2022</a:t>
            </a:r>
            <a:endParaRPr lang="en-US" noProof="0"/>
          </a:p>
        </p:txBody>
      </p:sp>
      <p:pic>
        <p:nvPicPr>
          <p:cNvPr id="5" name="Picture 4">
            <a:extLst>
              <a:ext uri="{FF2B5EF4-FFF2-40B4-BE49-F238E27FC236}">
                <a16:creationId xmlns:a16="http://schemas.microsoft.com/office/drawing/2014/main" id="{8AB373BE-9AA8-4F3E-B5F6-73963D2CD1D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8373" y="1954924"/>
            <a:ext cx="6188968" cy="3980793"/>
          </a:xfrm>
          <a:prstGeom prst="rect">
            <a:avLst/>
          </a:prstGeom>
        </p:spPr>
      </p:pic>
    </p:spTree>
    <p:extLst>
      <p:ext uri="{BB962C8B-B14F-4D97-AF65-F5344CB8AC3E}">
        <p14:creationId xmlns:p14="http://schemas.microsoft.com/office/powerpoint/2010/main" val="2231961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E55BE6-54F7-2E4E-B693-A804965E804F}"/>
              </a:ext>
            </a:extLst>
          </p:cNvPr>
          <p:cNvSpPr>
            <a:spLocks noGrp="1"/>
          </p:cNvSpPr>
          <p:nvPr>
            <p:ph type="body" sz="quarter" idx="14"/>
          </p:nvPr>
        </p:nvSpPr>
        <p:spPr>
          <a:xfrm>
            <a:off x="576000" y="731027"/>
            <a:ext cx="4923652" cy="1365942"/>
          </a:xfrm>
        </p:spPr>
        <p:txBody>
          <a:bodyPr/>
          <a:lstStyle/>
          <a:p>
            <a:r>
              <a:rPr lang="en-GB" dirty="0" err="1"/>
              <a:t>Energibruk</a:t>
            </a:r>
            <a:r>
              <a:rPr lang="en-GB" dirty="0"/>
              <a:t> </a:t>
            </a:r>
            <a:r>
              <a:rPr lang="en-GB" dirty="0" err="1"/>
              <a:t>driftsfasen</a:t>
            </a:r>
            <a:r>
              <a:rPr lang="en-GB" dirty="0"/>
              <a:t>, Powerhouse Kjørbo (</a:t>
            </a:r>
            <a:r>
              <a:rPr lang="en-GB" dirty="0" err="1"/>
              <a:t>blokk</a:t>
            </a:r>
            <a:r>
              <a:rPr lang="en-GB" dirty="0"/>
              <a:t> 1-3)</a:t>
            </a:r>
          </a:p>
        </p:txBody>
      </p:sp>
      <p:sp>
        <p:nvSpPr>
          <p:cNvPr id="7" name="Slide Number Placeholder 6">
            <a:extLst>
              <a:ext uri="{FF2B5EF4-FFF2-40B4-BE49-F238E27FC236}">
                <a16:creationId xmlns:a16="http://schemas.microsoft.com/office/drawing/2014/main" id="{BE50C53A-69F4-C348-8486-0B88C6DF377C}"/>
              </a:ext>
            </a:extLst>
          </p:cNvPr>
          <p:cNvSpPr>
            <a:spLocks noGrp="1"/>
          </p:cNvSpPr>
          <p:nvPr>
            <p:ph type="sldNum" sz="quarter" idx="4"/>
          </p:nvPr>
        </p:nvSpPr>
        <p:spPr>
          <a:xfrm>
            <a:off x="10013315" y="6453942"/>
            <a:ext cx="1590676" cy="112593"/>
          </a:xfrm>
        </p:spPr>
        <p:txBody>
          <a:bodyPr/>
          <a:lstStyle/>
          <a:p>
            <a:fld id="{EF8DBD5B-30F9-4F9C-AE39-E065C1AC514D}" type="slidenum">
              <a:rPr lang="en-US" noProof="0" smtClean="0"/>
              <a:pPr/>
              <a:t>5</a:t>
            </a:fld>
            <a:endParaRPr lang="en-US" noProof="0"/>
          </a:p>
        </p:txBody>
      </p:sp>
      <p:sp>
        <p:nvSpPr>
          <p:cNvPr id="14" name="Text Placeholder 13">
            <a:extLst>
              <a:ext uri="{FF2B5EF4-FFF2-40B4-BE49-F238E27FC236}">
                <a16:creationId xmlns:a16="http://schemas.microsoft.com/office/drawing/2014/main" id="{6E7E99F7-3187-4C40-85E4-ECB0F429FED7}"/>
              </a:ext>
            </a:extLst>
          </p:cNvPr>
          <p:cNvSpPr>
            <a:spLocks noGrp="1"/>
          </p:cNvSpPr>
          <p:nvPr>
            <p:ph type="body" sz="quarter" idx="21"/>
          </p:nvPr>
        </p:nvSpPr>
        <p:spPr/>
        <p:txBody>
          <a:bodyPr/>
          <a:lstStyle/>
          <a:p>
            <a:r>
              <a:rPr lang="en-US" dirty="0"/>
              <a:t>Powerhouse Telemark Norway</a:t>
            </a:r>
          </a:p>
        </p:txBody>
      </p:sp>
      <p:pic>
        <p:nvPicPr>
          <p:cNvPr id="12" name="Picture 11">
            <a:extLst>
              <a:ext uri="{FF2B5EF4-FFF2-40B4-BE49-F238E27FC236}">
                <a16:creationId xmlns:a16="http://schemas.microsoft.com/office/drawing/2014/main" id="{3613CEA0-530D-4E4E-992B-3D04F2B32B5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02782" y="-1"/>
            <a:ext cx="6983897" cy="6843813"/>
          </a:xfrm>
          <a:prstGeom prst="rect">
            <a:avLst/>
          </a:prstGeom>
        </p:spPr>
      </p:pic>
      <p:pic>
        <p:nvPicPr>
          <p:cNvPr id="17" name="Picture 16">
            <a:extLst>
              <a:ext uri="{FF2B5EF4-FFF2-40B4-BE49-F238E27FC236}">
                <a16:creationId xmlns:a16="http://schemas.microsoft.com/office/drawing/2014/main" id="{3D89E7CB-1F2D-4A51-88C6-F625658D57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4476" y="2204330"/>
            <a:ext cx="6516650" cy="3922643"/>
          </a:xfrm>
          <a:prstGeom prst="rect">
            <a:avLst/>
          </a:prstGeom>
        </p:spPr>
      </p:pic>
      <p:sp>
        <p:nvSpPr>
          <p:cNvPr id="18" name="Text Placeholder 5">
            <a:extLst>
              <a:ext uri="{FF2B5EF4-FFF2-40B4-BE49-F238E27FC236}">
                <a16:creationId xmlns:a16="http://schemas.microsoft.com/office/drawing/2014/main" id="{2F8D4AD5-A0CD-4A86-A271-A0FF9BAF44BA}"/>
              </a:ext>
            </a:extLst>
          </p:cNvPr>
          <p:cNvSpPr txBox="1">
            <a:spLocks/>
          </p:cNvSpPr>
          <p:nvPr/>
        </p:nvSpPr>
        <p:spPr>
          <a:xfrm rot="5400000">
            <a:off x="12548174" y="817832"/>
            <a:ext cx="2093913" cy="486626"/>
          </a:xfrm>
          <a:prstGeom prst="rect">
            <a:avLst/>
          </a:prstGeom>
        </p:spPr>
        <p:txBody>
          <a:bodyPr/>
          <a:lstStyle>
            <a:lvl1pPr marL="182563" indent="-176213" algn="l" defTabSz="914400" rtl="0" eaLnBrk="1" latinLnBrk="0" hangingPunct="1">
              <a:lnSpc>
                <a:spcPct val="100000"/>
              </a:lnSpc>
              <a:spcBef>
                <a:spcPts val="1000"/>
              </a:spcBef>
              <a:spcAft>
                <a:spcPts val="0"/>
              </a:spcAft>
              <a:buFont typeface="Arial" panose="020B0604020202020204" pitchFamily="34" charset="0"/>
              <a:buChar char="•"/>
              <a:tabLst/>
              <a:defRPr sz="1800" kern="1200" spc="40" baseline="0">
                <a:solidFill>
                  <a:schemeClr val="tx2"/>
                </a:solidFill>
                <a:latin typeface="+mn-lt"/>
                <a:ea typeface="+mn-ea"/>
                <a:cs typeface="+mn-cs"/>
              </a:defRPr>
            </a:lvl1pPr>
            <a:lvl2pPr marL="357188" indent="-176213" algn="l" defTabSz="914400" rtl="0" eaLnBrk="1" latinLnBrk="0" hangingPunct="1">
              <a:lnSpc>
                <a:spcPct val="100000"/>
              </a:lnSpc>
              <a:spcBef>
                <a:spcPts val="500"/>
              </a:spcBef>
              <a:spcAft>
                <a:spcPts val="0"/>
              </a:spcAft>
              <a:buFont typeface="Arial" panose="020B0604020202020204" pitchFamily="34" charset="0"/>
              <a:buChar char="•"/>
              <a:tabLst/>
              <a:defRPr sz="1800" kern="1200" spc="40" baseline="0">
                <a:solidFill>
                  <a:schemeClr val="tx2"/>
                </a:solidFill>
                <a:latin typeface="+mn-lt"/>
                <a:ea typeface="+mn-ea"/>
                <a:cs typeface="+mn-cs"/>
              </a:defRPr>
            </a:lvl2pPr>
            <a:lvl3pPr marL="534988" indent="-177800" algn="l" defTabSz="914400" rtl="0" eaLnBrk="1" latinLnBrk="0" hangingPunct="1">
              <a:lnSpc>
                <a:spcPct val="100000"/>
              </a:lnSpc>
              <a:spcBef>
                <a:spcPts val="500"/>
              </a:spcBef>
              <a:spcAft>
                <a:spcPts val="0"/>
              </a:spcAft>
              <a:buFont typeface="Arial" panose="020B0604020202020204" pitchFamily="34" charset="0"/>
              <a:buChar char="•"/>
              <a:tabLst/>
              <a:defRPr sz="1600" kern="1200" spc="40" baseline="0">
                <a:solidFill>
                  <a:schemeClr val="tx2"/>
                </a:solidFill>
                <a:latin typeface="+mn-lt"/>
                <a:ea typeface="+mn-ea"/>
                <a:cs typeface="+mn-cs"/>
              </a:defRPr>
            </a:lvl3pPr>
            <a:lvl4pPr marL="715963" indent="-176400" algn="l" defTabSz="914400" rtl="0" eaLnBrk="1" latinLnBrk="0" hangingPunct="1">
              <a:lnSpc>
                <a:spcPct val="100000"/>
              </a:lnSpc>
              <a:spcBef>
                <a:spcPts val="500"/>
              </a:spcBef>
              <a:spcAft>
                <a:spcPts val="0"/>
              </a:spcAft>
              <a:buFont typeface="Arial" panose="020B0604020202020204" pitchFamily="34" charset="0"/>
              <a:buChar char="•"/>
              <a:tabLst/>
              <a:defRPr sz="1400" kern="1200" spc="40" baseline="0">
                <a:solidFill>
                  <a:schemeClr val="tx2"/>
                </a:solidFill>
                <a:latin typeface="+mn-lt"/>
                <a:ea typeface="+mn-ea"/>
                <a:cs typeface="+mn-cs"/>
              </a:defRPr>
            </a:lvl4pPr>
            <a:lvl5pPr marL="892175" indent="-176213" algn="l" defTabSz="914400" rtl="0" eaLnBrk="1" latinLnBrk="0" hangingPunct="1">
              <a:lnSpc>
                <a:spcPct val="100000"/>
              </a:lnSpc>
              <a:spcBef>
                <a:spcPts val="500"/>
              </a:spcBef>
              <a:spcAft>
                <a:spcPts val="0"/>
              </a:spcAft>
              <a:buFont typeface="Arial" panose="020B0604020202020204" pitchFamily="34" charset="0"/>
              <a:buChar char="•"/>
              <a:tabLst/>
              <a:defRPr sz="1200" kern="1200" spc="4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indent="0">
              <a:buNone/>
            </a:pPr>
            <a:r>
              <a:rPr lang="nb-NO" sz="800" dirty="0">
                <a:solidFill>
                  <a:schemeClr val="bg1"/>
                </a:solidFill>
                <a:latin typeface="Shape Sans" panose="00000500000000000000" pitchFamily="50" charset="0"/>
              </a:rPr>
              <a:t>Powerhouse Kjørbo</a:t>
            </a:r>
          </a:p>
        </p:txBody>
      </p:sp>
      <p:sp>
        <p:nvSpPr>
          <p:cNvPr id="2" name="Date Placeholder 1">
            <a:extLst>
              <a:ext uri="{FF2B5EF4-FFF2-40B4-BE49-F238E27FC236}">
                <a16:creationId xmlns:a16="http://schemas.microsoft.com/office/drawing/2014/main" id="{F8FE6E7F-6170-43D9-9D91-DB31370BA5A3}"/>
              </a:ext>
            </a:extLst>
          </p:cNvPr>
          <p:cNvSpPr>
            <a:spLocks noGrp="1"/>
          </p:cNvSpPr>
          <p:nvPr>
            <p:ph type="dt" sz="half" idx="2"/>
          </p:nvPr>
        </p:nvSpPr>
        <p:spPr/>
        <p:txBody>
          <a:bodyPr/>
          <a:lstStyle/>
          <a:p>
            <a:r>
              <a:rPr lang="nb-NO" noProof="0"/>
              <a:t>2/02/2022</a:t>
            </a:r>
            <a:endParaRPr lang="en-US" noProof="0"/>
          </a:p>
        </p:txBody>
      </p:sp>
    </p:spTree>
    <p:extLst>
      <p:ext uri="{BB962C8B-B14F-4D97-AF65-F5344CB8AC3E}">
        <p14:creationId xmlns:p14="http://schemas.microsoft.com/office/powerpoint/2010/main" val="353080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C1306C-6DDA-479D-B997-930F21BB9E86}"/>
              </a:ext>
            </a:extLst>
          </p:cNvPr>
          <p:cNvSpPr>
            <a:spLocks noGrp="1"/>
          </p:cNvSpPr>
          <p:nvPr>
            <p:ph type="body" sz="quarter" idx="14"/>
          </p:nvPr>
        </p:nvSpPr>
        <p:spPr/>
        <p:txBody>
          <a:bodyPr/>
          <a:lstStyle/>
          <a:p>
            <a:r>
              <a:rPr lang="nb-NO" dirty="0"/>
              <a:t>Hvordan få ned klimagassutslipp ved deling av energioverskudd?</a:t>
            </a:r>
          </a:p>
        </p:txBody>
      </p:sp>
      <p:sp>
        <p:nvSpPr>
          <p:cNvPr id="4" name="Text Placeholder 3">
            <a:extLst>
              <a:ext uri="{FF2B5EF4-FFF2-40B4-BE49-F238E27FC236}">
                <a16:creationId xmlns:a16="http://schemas.microsoft.com/office/drawing/2014/main" id="{3E1EFF14-5A8B-47F5-8724-3CB8B14C0603}"/>
              </a:ext>
            </a:extLst>
          </p:cNvPr>
          <p:cNvSpPr>
            <a:spLocks noGrp="1"/>
          </p:cNvSpPr>
          <p:nvPr>
            <p:ph type="body" sz="quarter" idx="20"/>
          </p:nvPr>
        </p:nvSpPr>
        <p:spPr/>
        <p:txBody>
          <a:bodyPr/>
          <a:lstStyle/>
          <a:p>
            <a:endParaRPr lang="nb-NO" dirty="0"/>
          </a:p>
          <a:p>
            <a:r>
              <a:rPr lang="nb-NO" dirty="0"/>
              <a:t>Deling av overskudd av strømproduksjon til andre eiendommer eller infrastruktur ikke mulig dag innenfor gjeldende regelverk</a:t>
            </a:r>
          </a:p>
          <a:p>
            <a:r>
              <a:rPr lang="nb-NO" dirty="0"/>
              <a:t>Store anlegg (&gt; 100 kW) må selge all overskuddsenergi til nettet</a:t>
            </a:r>
          </a:p>
          <a:p>
            <a:r>
              <a:rPr lang="nb-NO" dirty="0"/>
              <a:t>Mindre anlegg (&lt; 100 kW) må evt. strupe produksjonen dersom den går over maksgrensen</a:t>
            </a:r>
          </a:p>
        </p:txBody>
      </p:sp>
      <p:sp>
        <p:nvSpPr>
          <p:cNvPr id="7" name="Slide Number Placeholder 6">
            <a:extLst>
              <a:ext uri="{FF2B5EF4-FFF2-40B4-BE49-F238E27FC236}">
                <a16:creationId xmlns:a16="http://schemas.microsoft.com/office/drawing/2014/main" id="{AA431FE1-1B39-4048-9547-3F9EE5C4F003}"/>
              </a:ext>
            </a:extLst>
          </p:cNvPr>
          <p:cNvSpPr>
            <a:spLocks noGrp="1"/>
          </p:cNvSpPr>
          <p:nvPr>
            <p:ph type="sldNum" sz="quarter" idx="4"/>
          </p:nvPr>
        </p:nvSpPr>
        <p:spPr/>
        <p:txBody>
          <a:bodyPr/>
          <a:lstStyle/>
          <a:p>
            <a:fld id="{EF8DBD5B-30F9-4F9C-AE39-E065C1AC514D}" type="slidenum">
              <a:rPr lang="en-US" noProof="0" smtClean="0"/>
              <a:pPr/>
              <a:t>6</a:t>
            </a:fld>
            <a:endParaRPr lang="en-US" noProof="0"/>
          </a:p>
        </p:txBody>
      </p:sp>
      <p:pic>
        <p:nvPicPr>
          <p:cNvPr id="15" name="Picture 14">
            <a:extLst>
              <a:ext uri="{FF2B5EF4-FFF2-40B4-BE49-F238E27FC236}">
                <a16:creationId xmlns:a16="http://schemas.microsoft.com/office/drawing/2014/main" id="{3E35322E-BC16-4C18-B134-658EDF6EB6E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21354" y="1352825"/>
            <a:ext cx="6089462" cy="3865492"/>
          </a:xfrm>
          <a:prstGeom prst="rect">
            <a:avLst/>
          </a:prstGeom>
        </p:spPr>
      </p:pic>
      <p:sp>
        <p:nvSpPr>
          <p:cNvPr id="16" name="TextBox 15">
            <a:extLst>
              <a:ext uri="{FF2B5EF4-FFF2-40B4-BE49-F238E27FC236}">
                <a16:creationId xmlns:a16="http://schemas.microsoft.com/office/drawing/2014/main" id="{5653235B-45AB-433F-9D2C-BAAE83AB5FF7}"/>
              </a:ext>
            </a:extLst>
          </p:cNvPr>
          <p:cNvSpPr txBox="1"/>
          <p:nvPr/>
        </p:nvSpPr>
        <p:spPr>
          <a:xfrm>
            <a:off x="7568882" y="977247"/>
            <a:ext cx="706581" cy="4616648"/>
          </a:xfrm>
          <a:prstGeom prst="rect">
            <a:avLst/>
          </a:prstGeom>
          <a:noFill/>
        </p:spPr>
        <p:txBody>
          <a:bodyPr wrap="square" lIns="0" tIns="0" rIns="0" bIns="0" rtlCol="0">
            <a:spAutoFit/>
          </a:bodyPr>
          <a:lstStyle/>
          <a:p>
            <a:pPr algn="l"/>
            <a:r>
              <a:rPr lang="nb-NO" sz="30000" dirty="0" err="1">
                <a:solidFill>
                  <a:srgbClr val="FF0000"/>
                </a:solidFill>
              </a:rPr>
              <a:t>X</a:t>
            </a:r>
            <a:endParaRPr lang="nb-NO" sz="30000" dirty="0">
              <a:solidFill>
                <a:srgbClr val="FF0000"/>
              </a:solidFill>
            </a:endParaRPr>
          </a:p>
        </p:txBody>
      </p:sp>
      <p:sp>
        <p:nvSpPr>
          <p:cNvPr id="2" name="Date Placeholder 1">
            <a:extLst>
              <a:ext uri="{FF2B5EF4-FFF2-40B4-BE49-F238E27FC236}">
                <a16:creationId xmlns:a16="http://schemas.microsoft.com/office/drawing/2014/main" id="{2851DF79-D077-48D4-BB45-7376504A02BF}"/>
              </a:ext>
            </a:extLst>
          </p:cNvPr>
          <p:cNvSpPr>
            <a:spLocks noGrp="1"/>
          </p:cNvSpPr>
          <p:nvPr>
            <p:ph type="dt" sz="half" idx="2"/>
          </p:nvPr>
        </p:nvSpPr>
        <p:spPr/>
        <p:txBody>
          <a:bodyPr/>
          <a:lstStyle/>
          <a:p>
            <a:r>
              <a:rPr lang="nb-NO" noProof="0"/>
              <a:t>2/02/2022</a:t>
            </a:r>
            <a:endParaRPr lang="en-US" noProof="0"/>
          </a:p>
        </p:txBody>
      </p:sp>
    </p:spTree>
    <p:extLst>
      <p:ext uri="{BB962C8B-B14F-4D97-AF65-F5344CB8AC3E}">
        <p14:creationId xmlns:p14="http://schemas.microsoft.com/office/powerpoint/2010/main" val="299188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4629D963-D2E0-4013-B14F-CE3D13F6EC1C}"/>
              </a:ext>
            </a:extLst>
          </p:cNvPr>
          <p:cNvPicPr>
            <a:picLocks noGrp="1" noChangeAspect="1"/>
          </p:cNvPicPr>
          <p:nvPr>
            <p:ph type="pic" sz="quarter" idx="18"/>
          </p:nvPr>
        </p:nvPicPr>
        <p:blipFill rotWithShape="1">
          <a:blip r:embed="rId3" cstate="screen">
            <a:extLst>
              <a:ext uri="{28A0092B-C50C-407E-A947-70E740481C1C}">
                <a14:useLocalDpi xmlns:a14="http://schemas.microsoft.com/office/drawing/2010/main"/>
              </a:ext>
            </a:extLst>
          </a:blip>
          <a:srcRect/>
          <a:stretch/>
        </p:blipFill>
        <p:spPr>
          <a:xfrm>
            <a:off x="6394174" y="0"/>
            <a:ext cx="5797825" cy="6858000"/>
          </a:xfrm>
        </p:spPr>
      </p:pic>
      <p:sp>
        <p:nvSpPr>
          <p:cNvPr id="3" name="Text Placeholder 2">
            <a:extLst>
              <a:ext uri="{FF2B5EF4-FFF2-40B4-BE49-F238E27FC236}">
                <a16:creationId xmlns:a16="http://schemas.microsoft.com/office/drawing/2014/main" id="{F8A74CDB-4793-4944-A414-3A5828FA2B32}"/>
              </a:ext>
            </a:extLst>
          </p:cNvPr>
          <p:cNvSpPr>
            <a:spLocks noGrp="1"/>
          </p:cNvSpPr>
          <p:nvPr>
            <p:ph type="body" sz="quarter" idx="14"/>
          </p:nvPr>
        </p:nvSpPr>
        <p:spPr/>
        <p:txBody>
          <a:bodyPr/>
          <a:lstStyle/>
          <a:p>
            <a:r>
              <a:rPr lang="nb-NO" dirty="0" err="1"/>
              <a:t>nZEB</a:t>
            </a:r>
            <a:r>
              <a:rPr lang="nb-NO" dirty="0"/>
              <a:t> – grunnlag for EUs taksonomi</a:t>
            </a:r>
          </a:p>
          <a:p>
            <a:endParaRPr lang="nb-NO" dirty="0"/>
          </a:p>
        </p:txBody>
      </p:sp>
      <p:sp>
        <p:nvSpPr>
          <p:cNvPr id="4" name="Text Placeholder 3">
            <a:extLst>
              <a:ext uri="{FF2B5EF4-FFF2-40B4-BE49-F238E27FC236}">
                <a16:creationId xmlns:a16="http://schemas.microsoft.com/office/drawing/2014/main" id="{91BB6C0A-DBE7-44FD-A144-98FD7896999B}"/>
              </a:ext>
            </a:extLst>
          </p:cNvPr>
          <p:cNvSpPr>
            <a:spLocks noGrp="1"/>
          </p:cNvSpPr>
          <p:nvPr>
            <p:ph type="body" sz="quarter" idx="20"/>
          </p:nvPr>
        </p:nvSpPr>
        <p:spPr/>
        <p:txBody>
          <a:bodyPr/>
          <a:lstStyle/>
          <a:p>
            <a:r>
              <a:rPr lang="nb-NO" dirty="0"/>
              <a:t>Utkast til TEK22: </a:t>
            </a:r>
            <a:r>
              <a:rPr lang="nb-NO" dirty="0" err="1"/>
              <a:t>nZEB</a:t>
            </a:r>
            <a:r>
              <a:rPr lang="nb-NO" dirty="0"/>
              <a:t>-definisjonen (nesten nullenergi) tar ikke hensyn til energiforsyning</a:t>
            </a:r>
          </a:p>
          <a:p>
            <a:pPr lvl="1"/>
            <a:r>
              <a:rPr lang="nb-NO" dirty="0"/>
              <a:t>Energiforsyningen har stor betydning for energibruken – og klimagassutslippene</a:t>
            </a:r>
          </a:p>
          <a:p>
            <a:pPr lvl="1"/>
            <a:r>
              <a:rPr lang="nb-NO" dirty="0"/>
              <a:t>F.eks. vil ikke solstrømproduksjon gi noen gevinst</a:t>
            </a:r>
          </a:p>
          <a:p>
            <a:pPr lvl="1"/>
            <a:endParaRPr lang="nb-NO" dirty="0"/>
          </a:p>
          <a:p>
            <a:pPr lvl="1"/>
            <a:endParaRPr lang="nb-NO" dirty="0"/>
          </a:p>
          <a:p>
            <a:pPr lvl="1"/>
            <a:r>
              <a:rPr lang="nb-NO" dirty="0"/>
              <a:t>Insentivene for klimagassreduksjoner med effektiv energiforsyning ikke del av myndighetskravene</a:t>
            </a:r>
          </a:p>
          <a:p>
            <a:endParaRPr lang="nb-NO" dirty="0"/>
          </a:p>
        </p:txBody>
      </p:sp>
      <p:sp>
        <p:nvSpPr>
          <p:cNvPr id="7" name="Slide Number Placeholder 6">
            <a:extLst>
              <a:ext uri="{FF2B5EF4-FFF2-40B4-BE49-F238E27FC236}">
                <a16:creationId xmlns:a16="http://schemas.microsoft.com/office/drawing/2014/main" id="{4C754FA1-9926-4F70-8B58-21B99860A124}"/>
              </a:ext>
            </a:extLst>
          </p:cNvPr>
          <p:cNvSpPr>
            <a:spLocks noGrp="1"/>
          </p:cNvSpPr>
          <p:nvPr>
            <p:ph type="sldNum" sz="quarter" idx="4"/>
          </p:nvPr>
        </p:nvSpPr>
        <p:spPr/>
        <p:txBody>
          <a:bodyPr/>
          <a:lstStyle/>
          <a:p>
            <a:fld id="{EF8DBD5B-30F9-4F9C-AE39-E065C1AC514D}" type="slidenum">
              <a:rPr lang="en-US" noProof="0" smtClean="0"/>
              <a:pPr/>
              <a:t>7</a:t>
            </a:fld>
            <a:endParaRPr lang="en-US" noProof="0"/>
          </a:p>
        </p:txBody>
      </p:sp>
      <p:sp>
        <p:nvSpPr>
          <p:cNvPr id="8" name="Text Placeholder 7">
            <a:extLst>
              <a:ext uri="{FF2B5EF4-FFF2-40B4-BE49-F238E27FC236}">
                <a16:creationId xmlns:a16="http://schemas.microsoft.com/office/drawing/2014/main" id="{9879A0EE-2B5E-49CB-A98D-457D4C79E944}"/>
              </a:ext>
            </a:extLst>
          </p:cNvPr>
          <p:cNvSpPr>
            <a:spLocks noGrp="1"/>
          </p:cNvSpPr>
          <p:nvPr>
            <p:ph type="body" sz="quarter" idx="21"/>
          </p:nvPr>
        </p:nvSpPr>
        <p:spPr/>
        <p:txBody>
          <a:bodyPr/>
          <a:lstStyle/>
          <a:p>
            <a:endParaRPr lang="nb-NO"/>
          </a:p>
        </p:txBody>
      </p:sp>
      <p:pic>
        <p:nvPicPr>
          <p:cNvPr id="11" name="Picture Placeholder 11">
            <a:extLst>
              <a:ext uri="{FF2B5EF4-FFF2-40B4-BE49-F238E27FC236}">
                <a16:creationId xmlns:a16="http://schemas.microsoft.com/office/drawing/2014/main" id="{4013F7D2-7852-409C-B642-2CD3897CCE1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300000">
            <a:off x="6895053" y="1231955"/>
            <a:ext cx="3513373" cy="4501100"/>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lumMod val="90000"/>
            </a:schemeClr>
          </a:solidFill>
          <a:ln>
            <a:solidFill>
              <a:schemeClr val="accent1"/>
            </a:solidFill>
          </a:ln>
        </p:spPr>
      </p:pic>
      <p:sp>
        <p:nvSpPr>
          <p:cNvPr id="2" name="Date Placeholder 1">
            <a:extLst>
              <a:ext uri="{FF2B5EF4-FFF2-40B4-BE49-F238E27FC236}">
                <a16:creationId xmlns:a16="http://schemas.microsoft.com/office/drawing/2014/main" id="{A1CF6743-6378-42CB-A388-4EE2424E34AF}"/>
              </a:ext>
            </a:extLst>
          </p:cNvPr>
          <p:cNvSpPr>
            <a:spLocks noGrp="1"/>
          </p:cNvSpPr>
          <p:nvPr>
            <p:ph type="dt" sz="half" idx="2"/>
          </p:nvPr>
        </p:nvSpPr>
        <p:spPr/>
        <p:txBody>
          <a:bodyPr/>
          <a:lstStyle/>
          <a:p>
            <a:r>
              <a:rPr lang="nb-NO" noProof="0"/>
              <a:t>2/02/2022</a:t>
            </a:r>
            <a:endParaRPr lang="en-US" noProof="0"/>
          </a:p>
        </p:txBody>
      </p:sp>
      <p:sp>
        <p:nvSpPr>
          <p:cNvPr id="5" name="Arrow: Down 4">
            <a:extLst>
              <a:ext uri="{FF2B5EF4-FFF2-40B4-BE49-F238E27FC236}">
                <a16:creationId xmlns:a16="http://schemas.microsoft.com/office/drawing/2014/main" id="{C0E81E55-A119-4AF7-A656-8BB91A552C32}"/>
              </a:ext>
            </a:extLst>
          </p:cNvPr>
          <p:cNvSpPr/>
          <p:nvPr/>
        </p:nvSpPr>
        <p:spPr>
          <a:xfrm>
            <a:off x="2609192" y="4311869"/>
            <a:ext cx="386255" cy="638503"/>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65872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379A48-548F-403F-A5AF-DC2BB252CF57}"/>
              </a:ext>
            </a:extLst>
          </p:cNvPr>
          <p:cNvSpPr>
            <a:spLocks noGrp="1"/>
          </p:cNvSpPr>
          <p:nvPr>
            <p:ph type="body" sz="quarter" idx="14"/>
          </p:nvPr>
        </p:nvSpPr>
        <p:spPr/>
        <p:txBody>
          <a:bodyPr/>
          <a:lstStyle/>
          <a:p>
            <a:r>
              <a:rPr lang="nb-NO" dirty="0"/>
              <a:t>Materialer – vesentlig andel av et byggs klimagassutslipp</a:t>
            </a:r>
          </a:p>
        </p:txBody>
      </p:sp>
      <p:sp>
        <p:nvSpPr>
          <p:cNvPr id="4" name="Text Placeholder 3">
            <a:extLst>
              <a:ext uri="{FF2B5EF4-FFF2-40B4-BE49-F238E27FC236}">
                <a16:creationId xmlns:a16="http://schemas.microsoft.com/office/drawing/2014/main" id="{65788E15-891E-47F3-8664-D3D853670FB3}"/>
              </a:ext>
            </a:extLst>
          </p:cNvPr>
          <p:cNvSpPr>
            <a:spLocks noGrp="1"/>
          </p:cNvSpPr>
          <p:nvPr>
            <p:ph type="body" sz="quarter" idx="20"/>
          </p:nvPr>
        </p:nvSpPr>
        <p:spPr/>
        <p:txBody>
          <a:bodyPr/>
          <a:lstStyle/>
          <a:p>
            <a:r>
              <a:rPr lang="nb-NO" dirty="0"/>
              <a:t>Om lag 20 – 30 % av livsløpsutslippene før bygget tas i bruk</a:t>
            </a:r>
          </a:p>
          <a:p>
            <a:r>
              <a:rPr lang="nb-NO" dirty="0"/>
              <a:t>Sirkulære tiltak sentralt for å begrense disse utslippene</a:t>
            </a:r>
          </a:p>
        </p:txBody>
      </p:sp>
      <p:sp>
        <p:nvSpPr>
          <p:cNvPr id="7" name="Slide Number Placeholder 6">
            <a:extLst>
              <a:ext uri="{FF2B5EF4-FFF2-40B4-BE49-F238E27FC236}">
                <a16:creationId xmlns:a16="http://schemas.microsoft.com/office/drawing/2014/main" id="{83CCF25D-D53E-4604-B1DE-96D43C1A9BF5}"/>
              </a:ext>
            </a:extLst>
          </p:cNvPr>
          <p:cNvSpPr>
            <a:spLocks noGrp="1"/>
          </p:cNvSpPr>
          <p:nvPr>
            <p:ph type="sldNum" sz="quarter" idx="4"/>
          </p:nvPr>
        </p:nvSpPr>
        <p:spPr/>
        <p:txBody>
          <a:bodyPr/>
          <a:lstStyle/>
          <a:p>
            <a:fld id="{EF8DBD5B-30F9-4F9C-AE39-E065C1AC514D}" type="slidenum">
              <a:rPr lang="en-US" noProof="0" smtClean="0"/>
              <a:pPr/>
              <a:t>8</a:t>
            </a:fld>
            <a:endParaRPr lang="en-US" noProof="0"/>
          </a:p>
        </p:txBody>
      </p:sp>
      <p:sp>
        <p:nvSpPr>
          <p:cNvPr id="8" name="Text Placeholder 7">
            <a:extLst>
              <a:ext uri="{FF2B5EF4-FFF2-40B4-BE49-F238E27FC236}">
                <a16:creationId xmlns:a16="http://schemas.microsoft.com/office/drawing/2014/main" id="{FE2EFD2C-242C-4F61-A0D4-2F87ECC92D25}"/>
              </a:ext>
            </a:extLst>
          </p:cNvPr>
          <p:cNvSpPr>
            <a:spLocks noGrp="1"/>
          </p:cNvSpPr>
          <p:nvPr>
            <p:ph type="body" sz="quarter" idx="21"/>
          </p:nvPr>
        </p:nvSpPr>
        <p:spPr/>
        <p:txBody>
          <a:bodyPr/>
          <a:lstStyle/>
          <a:p>
            <a:endParaRPr lang="nb-NO"/>
          </a:p>
        </p:txBody>
      </p:sp>
      <p:pic>
        <p:nvPicPr>
          <p:cNvPr id="13" name="Picture Placeholder 12">
            <a:extLst>
              <a:ext uri="{FF2B5EF4-FFF2-40B4-BE49-F238E27FC236}">
                <a16:creationId xmlns:a16="http://schemas.microsoft.com/office/drawing/2014/main" id="{C8F5D8BE-3551-490A-896D-F036B1D47F60}"/>
              </a:ext>
            </a:extLst>
          </p:cNvPr>
          <p:cNvPicPr>
            <a:picLocks noGrp="1" noChangeAspect="1"/>
          </p:cNvPicPr>
          <p:nvPr>
            <p:ph type="pic" sz="quarter" idx="18"/>
          </p:nvPr>
        </p:nvPicPr>
        <p:blipFill rotWithShape="1">
          <a:blip r:embed="rId3" cstate="screen">
            <a:extLst>
              <a:ext uri="{28A0092B-C50C-407E-A947-70E740481C1C}">
                <a14:useLocalDpi xmlns:a14="http://schemas.microsoft.com/office/drawing/2010/main"/>
              </a:ext>
            </a:extLst>
          </a:blip>
          <a:srcRect/>
          <a:stretch/>
        </p:blipFill>
        <p:spPr>
          <a:xfrm>
            <a:off x="6419934" y="0"/>
            <a:ext cx="5772066" cy="6858000"/>
          </a:xfrm>
        </p:spPr>
      </p:pic>
      <p:pic>
        <p:nvPicPr>
          <p:cNvPr id="14" name="Picture 13">
            <a:extLst>
              <a:ext uri="{FF2B5EF4-FFF2-40B4-BE49-F238E27FC236}">
                <a16:creationId xmlns:a16="http://schemas.microsoft.com/office/drawing/2014/main" id="{4EC3753E-C259-4B48-AAAD-C98ADF9C505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89169" y="4010737"/>
            <a:ext cx="3470274" cy="2211291"/>
          </a:xfrm>
          <a:prstGeom prst="rect">
            <a:avLst/>
          </a:prstGeom>
        </p:spPr>
      </p:pic>
      <p:sp>
        <p:nvSpPr>
          <p:cNvPr id="15" name="Text Placeholder 5">
            <a:extLst>
              <a:ext uri="{FF2B5EF4-FFF2-40B4-BE49-F238E27FC236}">
                <a16:creationId xmlns:a16="http://schemas.microsoft.com/office/drawing/2014/main" id="{1EB5DA86-EBB2-4323-9C67-123CBAC29DDE}"/>
              </a:ext>
            </a:extLst>
          </p:cNvPr>
          <p:cNvSpPr txBox="1">
            <a:spLocks/>
          </p:cNvSpPr>
          <p:nvPr/>
        </p:nvSpPr>
        <p:spPr>
          <a:xfrm rot="5400000">
            <a:off x="10901729" y="803643"/>
            <a:ext cx="2093913" cy="486626"/>
          </a:xfrm>
          <a:prstGeom prst="rect">
            <a:avLst/>
          </a:prstGeom>
        </p:spPr>
        <p:txBody>
          <a:bodyPr/>
          <a:lstStyle>
            <a:lvl1pPr marL="182563" indent="-176213" algn="l" defTabSz="914400" rtl="0" eaLnBrk="1" latinLnBrk="0" hangingPunct="1">
              <a:lnSpc>
                <a:spcPct val="100000"/>
              </a:lnSpc>
              <a:spcBef>
                <a:spcPts val="1000"/>
              </a:spcBef>
              <a:spcAft>
                <a:spcPts val="0"/>
              </a:spcAft>
              <a:buFont typeface="Arial" panose="020B0604020202020204" pitchFamily="34" charset="0"/>
              <a:buChar char="•"/>
              <a:tabLst/>
              <a:defRPr sz="1800" kern="1200" spc="40" baseline="0">
                <a:solidFill>
                  <a:schemeClr val="tx2"/>
                </a:solidFill>
                <a:latin typeface="+mn-lt"/>
                <a:ea typeface="+mn-ea"/>
                <a:cs typeface="+mn-cs"/>
              </a:defRPr>
            </a:lvl1pPr>
            <a:lvl2pPr marL="357188" indent="-176213" algn="l" defTabSz="914400" rtl="0" eaLnBrk="1" latinLnBrk="0" hangingPunct="1">
              <a:lnSpc>
                <a:spcPct val="100000"/>
              </a:lnSpc>
              <a:spcBef>
                <a:spcPts val="500"/>
              </a:spcBef>
              <a:spcAft>
                <a:spcPts val="0"/>
              </a:spcAft>
              <a:buFont typeface="Arial" panose="020B0604020202020204" pitchFamily="34" charset="0"/>
              <a:buChar char="•"/>
              <a:tabLst/>
              <a:defRPr sz="1800" kern="1200" spc="40" baseline="0">
                <a:solidFill>
                  <a:schemeClr val="tx2"/>
                </a:solidFill>
                <a:latin typeface="+mn-lt"/>
                <a:ea typeface="+mn-ea"/>
                <a:cs typeface="+mn-cs"/>
              </a:defRPr>
            </a:lvl2pPr>
            <a:lvl3pPr marL="534988" indent="-177800" algn="l" defTabSz="914400" rtl="0" eaLnBrk="1" latinLnBrk="0" hangingPunct="1">
              <a:lnSpc>
                <a:spcPct val="100000"/>
              </a:lnSpc>
              <a:spcBef>
                <a:spcPts val="500"/>
              </a:spcBef>
              <a:spcAft>
                <a:spcPts val="0"/>
              </a:spcAft>
              <a:buFont typeface="Arial" panose="020B0604020202020204" pitchFamily="34" charset="0"/>
              <a:buChar char="•"/>
              <a:tabLst/>
              <a:defRPr sz="1600" kern="1200" spc="40" baseline="0">
                <a:solidFill>
                  <a:schemeClr val="tx2"/>
                </a:solidFill>
                <a:latin typeface="+mn-lt"/>
                <a:ea typeface="+mn-ea"/>
                <a:cs typeface="+mn-cs"/>
              </a:defRPr>
            </a:lvl3pPr>
            <a:lvl4pPr marL="715963" indent="-176400" algn="l" defTabSz="914400" rtl="0" eaLnBrk="1" latinLnBrk="0" hangingPunct="1">
              <a:lnSpc>
                <a:spcPct val="100000"/>
              </a:lnSpc>
              <a:spcBef>
                <a:spcPts val="500"/>
              </a:spcBef>
              <a:spcAft>
                <a:spcPts val="0"/>
              </a:spcAft>
              <a:buFont typeface="Arial" panose="020B0604020202020204" pitchFamily="34" charset="0"/>
              <a:buChar char="•"/>
              <a:tabLst/>
              <a:defRPr sz="1400" kern="1200" spc="40" baseline="0">
                <a:solidFill>
                  <a:schemeClr val="tx2"/>
                </a:solidFill>
                <a:latin typeface="+mn-lt"/>
                <a:ea typeface="+mn-ea"/>
                <a:cs typeface="+mn-cs"/>
              </a:defRPr>
            </a:lvl4pPr>
            <a:lvl5pPr marL="892175" indent="-176213" algn="l" defTabSz="914400" rtl="0" eaLnBrk="1" latinLnBrk="0" hangingPunct="1">
              <a:lnSpc>
                <a:spcPct val="100000"/>
              </a:lnSpc>
              <a:spcBef>
                <a:spcPts val="500"/>
              </a:spcBef>
              <a:spcAft>
                <a:spcPts val="0"/>
              </a:spcAft>
              <a:buFont typeface="Arial" panose="020B0604020202020204" pitchFamily="34" charset="0"/>
              <a:buChar char="•"/>
              <a:tabLst/>
              <a:defRPr sz="1200" kern="1200" spc="4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indent="0">
              <a:buNone/>
            </a:pPr>
            <a:r>
              <a:rPr lang="nb-NO" sz="800" dirty="0">
                <a:solidFill>
                  <a:schemeClr val="bg1"/>
                </a:solidFill>
                <a:latin typeface="Shape Sans" panose="00000500000000000000" pitchFamily="50" charset="0"/>
              </a:rPr>
              <a:t>Demontering fra Regjeringskvartalet</a:t>
            </a:r>
          </a:p>
        </p:txBody>
      </p:sp>
      <p:sp>
        <p:nvSpPr>
          <p:cNvPr id="2" name="TextBox 1">
            <a:extLst>
              <a:ext uri="{FF2B5EF4-FFF2-40B4-BE49-F238E27FC236}">
                <a16:creationId xmlns:a16="http://schemas.microsoft.com/office/drawing/2014/main" id="{ABA694CF-88EB-48D8-ABEB-3B32C23805EC}"/>
              </a:ext>
            </a:extLst>
          </p:cNvPr>
          <p:cNvSpPr txBox="1"/>
          <p:nvPr/>
        </p:nvSpPr>
        <p:spPr>
          <a:xfrm>
            <a:off x="3751578" y="6034640"/>
            <a:ext cx="1868214" cy="184666"/>
          </a:xfrm>
          <a:prstGeom prst="rect">
            <a:avLst/>
          </a:prstGeom>
          <a:noFill/>
        </p:spPr>
        <p:txBody>
          <a:bodyPr wrap="square" lIns="0" tIns="0" rIns="0" bIns="0" rtlCol="0">
            <a:spAutoFit/>
          </a:bodyPr>
          <a:lstStyle/>
          <a:p>
            <a:pPr algn="l"/>
            <a:r>
              <a:rPr lang="nb-NO" sz="1200" dirty="0">
                <a:solidFill>
                  <a:schemeClr val="accent1"/>
                </a:solidFill>
                <a:latin typeface="Calibri" panose="020F0502020204030204" pitchFamily="34" charset="0"/>
                <a:cs typeface="Calibri" panose="020F0502020204030204" pitchFamily="34" charset="0"/>
              </a:rPr>
              <a:t>Kilde: Asplan Viak</a:t>
            </a:r>
          </a:p>
        </p:txBody>
      </p:sp>
      <p:sp>
        <p:nvSpPr>
          <p:cNvPr id="5" name="Date Placeholder 4">
            <a:extLst>
              <a:ext uri="{FF2B5EF4-FFF2-40B4-BE49-F238E27FC236}">
                <a16:creationId xmlns:a16="http://schemas.microsoft.com/office/drawing/2014/main" id="{D57CE5AC-1831-4F4F-9509-B8FCFF4A2807}"/>
              </a:ext>
            </a:extLst>
          </p:cNvPr>
          <p:cNvSpPr>
            <a:spLocks noGrp="1"/>
          </p:cNvSpPr>
          <p:nvPr>
            <p:ph type="dt" sz="half" idx="2"/>
          </p:nvPr>
        </p:nvSpPr>
        <p:spPr/>
        <p:txBody>
          <a:bodyPr/>
          <a:lstStyle/>
          <a:p>
            <a:r>
              <a:rPr lang="nb-NO" noProof="0"/>
              <a:t>2/02/2022</a:t>
            </a:r>
            <a:endParaRPr lang="en-US" noProof="0"/>
          </a:p>
        </p:txBody>
      </p:sp>
    </p:spTree>
    <p:extLst>
      <p:ext uri="{BB962C8B-B14F-4D97-AF65-F5344CB8AC3E}">
        <p14:creationId xmlns:p14="http://schemas.microsoft.com/office/powerpoint/2010/main" val="2017487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Placeholder 66">
            <a:extLst>
              <a:ext uri="{FF2B5EF4-FFF2-40B4-BE49-F238E27FC236}">
                <a16:creationId xmlns:a16="http://schemas.microsoft.com/office/drawing/2014/main" id="{7F71524D-AB93-43E2-88DC-27BA2FEC86C1}"/>
              </a:ext>
            </a:extLst>
          </p:cNvPr>
          <p:cNvPicPr>
            <a:picLocks noGrp="1" noChangeAspect="1"/>
          </p:cNvPicPr>
          <p:nvPr>
            <p:ph type="pic" sz="quarter" idx="25"/>
          </p:nvPr>
        </p:nvPicPr>
        <p:blipFill rotWithShape="1">
          <a:blip r:embed="rId3" cstate="screen">
            <a:extLst>
              <a:ext uri="{28A0092B-C50C-407E-A947-70E740481C1C}">
                <a14:useLocalDpi xmlns:a14="http://schemas.microsoft.com/office/drawing/2010/main"/>
              </a:ext>
            </a:extLst>
          </a:blip>
          <a:srcRect/>
          <a:stretch/>
        </p:blipFill>
        <p:spPr>
          <a:xfrm>
            <a:off x="5" y="3428998"/>
            <a:ext cx="6096552" cy="3429002"/>
          </a:xfrm>
        </p:spPr>
      </p:pic>
      <p:pic>
        <p:nvPicPr>
          <p:cNvPr id="59" name="Picture Placeholder 58">
            <a:extLst>
              <a:ext uri="{FF2B5EF4-FFF2-40B4-BE49-F238E27FC236}">
                <a16:creationId xmlns:a16="http://schemas.microsoft.com/office/drawing/2014/main" id="{7A2DA9E6-2DFD-449B-8EEC-7A5C67F5481B}"/>
              </a:ext>
            </a:extLst>
          </p:cNvPr>
          <p:cNvPicPr>
            <a:picLocks noGrp="1" noChangeAspect="1"/>
          </p:cNvPicPr>
          <p:nvPr>
            <p:ph type="pic" sz="quarter" idx="16"/>
          </p:nvPr>
        </p:nvPicPr>
        <p:blipFill rotWithShape="1">
          <a:blip r:embed="rId4" cstate="screen">
            <a:extLst>
              <a:ext uri="{28A0092B-C50C-407E-A947-70E740481C1C}">
                <a14:useLocalDpi xmlns:a14="http://schemas.microsoft.com/office/drawing/2010/main"/>
              </a:ext>
            </a:extLst>
          </a:blip>
          <a:srcRect t="6026" b="6026"/>
          <a:stretch/>
        </p:blipFill>
        <p:spPr>
          <a:xfrm>
            <a:off x="5954751" y="1"/>
            <a:ext cx="6237803" cy="3428998"/>
          </a:xfrm>
        </p:spPr>
      </p:pic>
      <p:sp>
        <p:nvSpPr>
          <p:cNvPr id="7" name="Text Placeholder 6">
            <a:extLst>
              <a:ext uri="{FF2B5EF4-FFF2-40B4-BE49-F238E27FC236}">
                <a16:creationId xmlns:a16="http://schemas.microsoft.com/office/drawing/2014/main" id="{5FD66FB9-E5DF-45B7-A9BB-CE85D63CE24B}"/>
              </a:ext>
            </a:extLst>
          </p:cNvPr>
          <p:cNvSpPr>
            <a:spLocks noGrp="1"/>
          </p:cNvSpPr>
          <p:nvPr>
            <p:ph type="body" sz="quarter" idx="21"/>
          </p:nvPr>
        </p:nvSpPr>
        <p:spPr>
          <a:xfrm>
            <a:off x="6102155" y="4729217"/>
            <a:ext cx="6089839" cy="828564"/>
          </a:xfrm>
        </p:spPr>
        <p:txBody>
          <a:bodyPr/>
          <a:lstStyle/>
          <a:p>
            <a:endParaRPr lang="nb-NO"/>
          </a:p>
        </p:txBody>
      </p:sp>
      <p:sp>
        <p:nvSpPr>
          <p:cNvPr id="8" name="Text Placeholder 7">
            <a:extLst>
              <a:ext uri="{FF2B5EF4-FFF2-40B4-BE49-F238E27FC236}">
                <a16:creationId xmlns:a16="http://schemas.microsoft.com/office/drawing/2014/main" id="{91F00ED0-963A-4CD5-8E57-FD85289C5D6F}"/>
              </a:ext>
            </a:extLst>
          </p:cNvPr>
          <p:cNvSpPr>
            <a:spLocks noGrp="1"/>
          </p:cNvSpPr>
          <p:nvPr>
            <p:ph type="body" sz="quarter" idx="14"/>
          </p:nvPr>
        </p:nvSpPr>
        <p:spPr>
          <a:xfrm>
            <a:off x="0" y="1300218"/>
            <a:ext cx="6096000" cy="828564"/>
          </a:xfrm>
        </p:spPr>
        <p:txBody>
          <a:bodyPr/>
          <a:lstStyle/>
          <a:p>
            <a:endParaRPr lang="nb-NO"/>
          </a:p>
        </p:txBody>
      </p:sp>
      <p:sp>
        <p:nvSpPr>
          <p:cNvPr id="12" name="Text Placeholder 11">
            <a:extLst>
              <a:ext uri="{FF2B5EF4-FFF2-40B4-BE49-F238E27FC236}">
                <a16:creationId xmlns:a16="http://schemas.microsoft.com/office/drawing/2014/main" id="{C3E7F2AA-CF0C-46C5-96D7-893705DC278A}"/>
              </a:ext>
            </a:extLst>
          </p:cNvPr>
          <p:cNvSpPr>
            <a:spLocks noGrp="1"/>
          </p:cNvSpPr>
          <p:nvPr>
            <p:ph type="body" sz="quarter" idx="27"/>
          </p:nvPr>
        </p:nvSpPr>
        <p:spPr>
          <a:xfrm rot="5400000">
            <a:off x="4805730" y="803642"/>
            <a:ext cx="2093913" cy="486626"/>
          </a:xfrm>
        </p:spPr>
        <p:txBody>
          <a:bodyPr/>
          <a:lstStyle/>
          <a:p>
            <a:endParaRPr lang="nb-NO"/>
          </a:p>
        </p:txBody>
      </p:sp>
      <p:sp>
        <p:nvSpPr>
          <p:cNvPr id="14" name="Text Placeholder 13">
            <a:extLst>
              <a:ext uri="{FF2B5EF4-FFF2-40B4-BE49-F238E27FC236}">
                <a16:creationId xmlns:a16="http://schemas.microsoft.com/office/drawing/2014/main" id="{A90FD0BC-4BEA-41A5-A9FF-ECA7600D2365}"/>
              </a:ext>
            </a:extLst>
          </p:cNvPr>
          <p:cNvSpPr>
            <a:spLocks noGrp="1"/>
          </p:cNvSpPr>
          <p:nvPr>
            <p:ph type="body" sz="quarter" idx="29"/>
          </p:nvPr>
        </p:nvSpPr>
        <p:spPr>
          <a:xfrm rot="5400000">
            <a:off x="10902284" y="4232643"/>
            <a:ext cx="2093913" cy="486626"/>
          </a:xfrm>
        </p:spPr>
        <p:txBody>
          <a:bodyPr/>
          <a:lstStyle/>
          <a:p>
            <a:endParaRPr lang="nb-NO"/>
          </a:p>
        </p:txBody>
      </p:sp>
      <p:pic>
        <p:nvPicPr>
          <p:cNvPr id="51" name="Picture Placeholder 50">
            <a:extLst>
              <a:ext uri="{FF2B5EF4-FFF2-40B4-BE49-F238E27FC236}">
                <a16:creationId xmlns:a16="http://schemas.microsoft.com/office/drawing/2014/main" id="{871FE4B3-44A8-4E85-B431-212BAF87F716}"/>
              </a:ext>
            </a:extLst>
          </p:cNvPr>
          <p:cNvPicPr>
            <a:picLocks noGrp="1" noChangeAspect="1"/>
          </p:cNvPicPr>
          <p:nvPr>
            <p:ph type="pic" sz="quarter" idx="18"/>
          </p:nvPr>
        </p:nvPicPr>
        <p:blipFill>
          <a:blip r:embed="rId5" cstate="screen">
            <a:extLst>
              <a:ext uri="{28A0092B-C50C-407E-A947-70E740481C1C}">
                <a14:useLocalDpi xmlns:a14="http://schemas.microsoft.com/office/drawing/2010/main"/>
              </a:ext>
            </a:extLst>
          </a:blip>
          <a:srcRect/>
          <a:stretch>
            <a:fillRect/>
          </a:stretch>
        </p:blipFill>
        <p:spPr>
          <a:xfrm>
            <a:off x="6096557" y="3429000"/>
            <a:ext cx="6095997" cy="3428998"/>
          </a:xfrm>
        </p:spPr>
      </p:pic>
      <p:pic>
        <p:nvPicPr>
          <p:cNvPr id="49" name="Picture Placeholder 29">
            <a:extLst>
              <a:ext uri="{FF2B5EF4-FFF2-40B4-BE49-F238E27FC236}">
                <a16:creationId xmlns:a16="http://schemas.microsoft.com/office/drawing/2014/main" id="{9C785C7E-4D72-4330-A7A5-F233E56C1FD4}"/>
              </a:ext>
            </a:extLst>
          </p:cNvPr>
          <p:cNvPicPr>
            <a:picLocks noGrp="1" noChangeAspect="1"/>
          </p:cNvPicPr>
          <p:nvPr>
            <p:ph type="pic" sz="quarter" idx="13"/>
          </p:nvPr>
        </p:nvPicPr>
        <p:blipFill rotWithShape="1">
          <a:blip r:embed="rId6" cstate="screen">
            <a:extLst>
              <a:ext uri="{28A0092B-C50C-407E-A947-70E740481C1C}">
                <a14:useLocalDpi xmlns:a14="http://schemas.microsoft.com/office/drawing/2010/main"/>
              </a:ext>
            </a:extLst>
          </a:blip>
          <a:srcRect t="4872" b="4872"/>
          <a:stretch/>
        </p:blipFill>
        <p:spPr>
          <a:xfrm>
            <a:off x="0" y="-2"/>
            <a:ext cx="6096000" cy="3429000"/>
          </a:xfrm>
        </p:spPr>
      </p:pic>
      <p:sp>
        <p:nvSpPr>
          <p:cNvPr id="52" name="Rectangle 51">
            <a:extLst>
              <a:ext uri="{FF2B5EF4-FFF2-40B4-BE49-F238E27FC236}">
                <a16:creationId xmlns:a16="http://schemas.microsoft.com/office/drawing/2014/main" id="{3D4C1A68-9213-46CA-A4B1-E5D54F881B6E}"/>
              </a:ext>
            </a:extLst>
          </p:cNvPr>
          <p:cNvSpPr/>
          <p:nvPr/>
        </p:nvSpPr>
        <p:spPr>
          <a:xfrm>
            <a:off x="0" y="2943077"/>
            <a:ext cx="12207347" cy="14173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TextBox 12">
            <a:extLst>
              <a:ext uri="{FF2B5EF4-FFF2-40B4-BE49-F238E27FC236}">
                <a16:creationId xmlns:a16="http://schemas.microsoft.com/office/drawing/2014/main" id="{3EF10BA9-1801-4EC7-B405-A1D6F5ED986C}"/>
              </a:ext>
            </a:extLst>
          </p:cNvPr>
          <p:cNvSpPr txBox="1"/>
          <p:nvPr/>
        </p:nvSpPr>
        <p:spPr>
          <a:xfrm>
            <a:off x="674423" y="3051581"/>
            <a:ext cx="10858500" cy="1200329"/>
          </a:xfrm>
          <a:prstGeom prst="rect">
            <a:avLst/>
          </a:prstGeom>
          <a:noFill/>
        </p:spPr>
        <p:txBody>
          <a:bodyPr wrap="square" lIns="46800" rIns="468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3600">
                <a:solidFill>
                  <a:prstClr val="white"/>
                </a:solidFill>
                <a:latin typeface="Shape Sans" panose="00000500000000000000" pitchFamily="50" charset="0"/>
              </a:rPr>
              <a:t>Ombruk av hulldekker fra </a:t>
            </a:r>
            <a:br>
              <a:rPr lang="nb-NO" sz="3600">
                <a:solidFill>
                  <a:prstClr val="white"/>
                </a:solidFill>
                <a:latin typeface="Shape Sans" panose="00000500000000000000" pitchFamily="50" charset="0"/>
              </a:rPr>
            </a:br>
            <a:r>
              <a:rPr lang="nb-NO" sz="3600">
                <a:solidFill>
                  <a:prstClr val="white"/>
                </a:solidFill>
                <a:latin typeface="Shape Sans" panose="00000500000000000000" pitchFamily="50" charset="0"/>
              </a:rPr>
              <a:t>Regjeringskvartalet til Oslo Storbylegevakt  </a:t>
            </a:r>
            <a:endParaRPr kumimoji="0" lang="nb-NO" sz="3600" i="0" u="none" strike="noStrike" kern="1200" cap="none" spc="0" normalizeH="0" baseline="0" noProof="0">
              <a:ln>
                <a:noFill/>
              </a:ln>
              <a:solidFill>
                <a:prstClr val="white"/>
              </a:solidFill>
              <a:effectLst/>
              <a:uLnTx/>
              <a:uFillTx/>
              <a:latin typeface="Shape Sans" panose="00000500000000000000" pitchFamily="50" charset="0"/>
            </a:endParaRPr>
          </a:p>
        </p:txBody>
      </p:sp>
      <p:sp>
        <p:nvSpPr>
          <p:cNvPr id="2" name="Slide Number Placeholder 1">
            <a:extLst>
              <a:ext uri="{FF2B5EF4-FFF2-40B4-BE49-F238E27FC236}">
                <a16:creationId xmlns:a16="http://schemas.microsoft.com/office/drawing/2014/main" id="{A22F30A5-11C2-4D02-B6FD-1D25DF2A352A}"/>
              </a:ext>
            </a:extLst>
          </p:cNvPr>
          <p:cNvSpPr>
            <a:spLocks noGrp="1"/>
          </p:cNvSpPr>
          <p:nvPr>
            <p:ph type="sldNum" sz="quarter" idx="4"/>
          </p:nvPr>
        </p:nvSpPr>
        <p:spPr>
          <a:xfrm>
            <a:off x="10013315" y="6453940"/>
            <a:ext cx="1590676" cy="112593"/>
          </a:xfrm>
        </p:spPr>
        <p:txBody>
          <a:bodyPr/>
          <a:lstStyle/>
          <a:p>
            <a:fld id="{EF8DBD5B-30F9-4F9C-AE39-E065C1AC514D}" type="slidenum">
              <a:rPr lang="en-US" smtClean="0"/>
              <a:pPr/>
              <a:t>9</a:t>
            </a:fld>
            <a:endParaRPr lang="en-US"/>
          </a:p>
        </p:txBody>
      </p:sp>
      <p:sp>
        <p:nvSpPr>
          <p:cNvPr id="3" name="Date Placeholder 2">
            <a:extLst>
              <a:ext uri="{FF2B5EF4-FFF2-40B4-BE49-F238E27FC236}">
                <a16:creationId xmlns:a16="http://schemas.microsoft.com/office/drawing/2014/main" id="{26E390BC-DE0C-43D0-B89E-B7AFC7194230}"/>
              </a:ext>
            </a:extLst>
          </p:cNvPr>
          <p:cNvSpPr>
            <a:spLocks noGrp="1"/>
          </p:cNvSpPr>
          <p:nvPr>
            <p:ph type="dt" sz="half" idx="2"/>
          </p:nvPr>
        </p:nvSpPr>
        <p:spPr>
          <a:xfrm>
            <a:off x="2185246" y="6453940"/>
            <a:ext cx="1878120" cy="112593"/>
          </a:xfrm>
        </p:spPr>
        <p:txBody>
          <a:bodyPr/>
          <a:lstStyle/>
          <a:p>
            <a:r>
              <a:rPr lang="nb-NO"/>
              <a:t>2/02/2022</a:t>
            </a:r>
            <a:endParaRPr lang="en-US"/>
          </a:p>
        </p:txBody>
      </p:sp>
    </p:spTree>
    <p:extLst>
      <p:ext uri="{BB962C8B-B14F-4D97-AF65-F5344CB8AC3E}">
        <p14:creationId xmlns:p14="http://schemas.microsoft.com/office/powerpoint/2010/main" val="138604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kanska Gray (Presentation)">
  <a:themeElements>
    <a:clrScheme name="Skanska">
      <a:dk1>
        <a:srgbClr val="000000"/>
      </a:dk1>
      <a:lt1>
        <a:srgbClr val="FFFFFF"/>
      </a:lt1>
      <a:dk2>
        <a:srgbClr val="143275"/>
      </a:dk2>
      <a:lt2>
        <a:srgbClr val="ECECEC"/>
      </a:lt2>
      <a:accent1>
        <a:srgbClr val="143275"/>
      </a:accent1>
      <a:accent2>
        <a:srgbClr val="596891"/>
      </a:accent2>
      <a:accent3>
        <a:srgbClr val="3ECE7B"/>
      </a:accent3>
      <a:accent4>
        <a:srgbClr val="9199B6"/>
      </a:accent4>
      <a:accent5>
        <a:srgbClr val="C7CCDA"/>
      </a:accent5>
      <a:accent6>
        <a:srgbClr val="FFFFFF"/>
      </a:accent6>
      <a:hlink>
        <a:srgbClr val="FFFFFF"/>
      </a:hlink>
      <a:folHlink>
        <a:srgbClr val="FFFFFF"/>
      </a:folHlink>
    </a:clrScheme>
    <a:fontScheme name="Skans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smtClean="0">
            <a:solidFill>
              <a:schemeClr val="accent1"/>
            </a:solidFill>
          </a:defRPr>
        </a:defPPr>
      </a:lstStyle>
    </a:txDef>
  </a:objectDefaults>
  <a:extraClrSchemeLst/>
  <a:custClrLst>
    <a:custClr name="Active Blue">
      <a:srgbClr val="2356E5"/>
    </a:custClr>
    <a:custClr name="Skanska Green">
      <a:srgbClr val="AEDDBC"/>
    </a:custClr>
    <a:custClr name="Active Yellow">
      <a:srgbClr val="FBED54"/>
    </a:custClr>
    <a:custClr name="Active Orange">
      <a:srgbClr val="F58713"/>
    </a:custClr>
    <a:custClr name="Active Red">
      <a:srgbClr val="EE2F53"/>
    </a:custClr>
    <a:custClr name="Purple">
      <a:srgbClr val="824A8E"/>
    </a:custClr>
    <a:custClr name="Pale Blue">
      <a:srgbClr val="3C589E"/>
    </a:custClr>
    <a:custClr name="Teal">
      <a:srgbClr val="4B9FA3"/>
    </a:custClr>
    <a:custClr name="Beige">
      <a:srgbClr val="DDD6C0"/>
    </a:custClr>
    <a:custClr name="Yellow">
      <a:srgbClr val="F4DD7D"/>
    </a:custClr>
    <a:custClr name="Orange">
      <a:srgbClr val="EDA977"/>
    </a:custClr>
    <a:custClr name="Red">
      <a:srgbClr val="AF3149"/>
    </a:custClr>
  </a:custClrLst>
  <a:extLst>
    <a:ext uri="{05A4C25C-085E-4340-85A3-A5531E510DB2}">
      <thm15:themeFamily xmlns:thm15="http://schemas.microsoft.com/office/thememl/2012/main" name="PPT inspiration slide pack 2021 .pptx" id="{D8B59B51-D5B9-433B-BE2E-A46536BBEB03}" vid="{A3352021-4132-4C8B-9FEE-392739EB7BBC}"/>
    </a:ext>
  </a:extLst>
</a:theme>
</file>

<file path=ppt/theme/theme2.xml><?xml version="1.0" encoding="utf-8"?>
<a:theme xmlns:a="http://schemas.openxmlformats.org/drawingml/2006/main" name="Skanska White (Documentation)">
  <a:themeElements>
    <a:clrScheme name="Skanska 2">
      <a:dk1>
        <a:srgbClr val="000000"/>
      </a:dk1>
      <a:lt1>
        <a:srgbClr val="FFFFFF"/>
      </a:lt1>
      <a:dk2>
        <a:srgbClr val="143275"/>
      </a:dk2>
      <a:lt2>
        <a:srgbClr val="ECECEC"/>
      </a:lt2>
      <a:accent1>
        <a:srgbClr val="143275"/>
      </a:accent1>
      <a:accent2>
        <a:srgbClr val="596891"/>
      </a:accent2>
      <a:accent3>
        <a:srgbClr val="3ECE7B"/>
      </a:accent3>
      <a:accent4>
        <a:srgbClr val="9199B6"/>
      </a:accent4>
      <a:accent5>
        <a:srgbClr val="C7CCDA"/>
      </a:accent5>
      <a:accent6>
        <a:srgbClr val="ECECEC"/>
      </a:accent6>
      <a:hlink>
        <a:srgbClr val="FFFFFF"/>
      </a:hlink>
      <a:folHlink>
        <a:srgbClr val="FFFFFF"/>
      </a:folHlink>
    </a:clrScheme>
    <a:fontScheme name="Skans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spc="40" dirty="0" smtClean="0">
            <a:solidFill>
              <a:schemeClr val="tx2"/>
            </a:solidFill>
          </a:defRPr>
        </a:defPPr>
      </a:lstStyle>
    </a:txDef>
  </a:objectDefaults>
  <a:extraClrSchemeLst/>
  <a:custClrLst>
    <a:custClr name="Active Blue">
      <a:srgbClr val="2356E5"/>
    </a:custClr>
    <a:custClr name="Skanska Green">
      <a:srgbClr val="AEDDBC"/>
    </a:custClr>
    <a:custClr name="Active Yellow">
      <a:srgbClr val="FBED54"/>
    </a:custClr>
    <a:custClr name="Active Orange">
      <a:srgbClr val="F58713"/>
    </a:custClr>
    <a:custClr name="Active Red">
      <a:srgbClr val="EE2F53"/>
    </a:custClr>
    <a:custClr name="Purple">
      <a:srgbClr val="824A8E"/>
    </a:custClr>
    <a:custClr name="Pale Blue">
      <a:srgbClr val="3C589E"/>
    </a:custClr>
    <a:custClr name="Teal">
      <a:srgbClr val="4B9FA3"/>
    </a:custClr>
    <a:custClr name="Beige">
      <a:srgbClr val="DDD6C0"/>
    </a:custClr>
    <a:custClr name="Yellow">
      <a:srgbClr val="F4DD7D"/>
    </a:custClr>
    <a:custClr name="Orange">
      <a:srgbClr val="EDA977"/>
    </a:custClr>
    <a:custClr name="Red">
      <a:srgbClr val="AF3149"/>
    </a:custClr>
  </a:custClrLst>
  <a:extLst>
    <a:ext uri="{05A4C25C-085E-4340-85A3-A5531E510DB2}">
      <thm15:themeFamily xmlns:thm15="http://schemas.microsoft.com/office/thememl/2012/main" name="PPT inspiration slide pack 2021 .pptx" id="{D8B59B51-D5B9-433B-BE2E-A46536BBEB03}" vid="{9AD9E1ED-407F-43A5-B70A-FBA4707968BC}"/>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ppt-inspiration-slide-pack-2021</Template>
  <TotalTime>2969</TotalTime>
  <Words>558</Words>
  <Application>Microsoft Office PowerPoint</Application>
  <PresentationFormat>Widescreen</PresentationFormat>
  <Paragraphs>110</Paragraphs>
  <Slides>12</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Segoe UI</vt:lpstr>
      <vt:lpstr>Shape Sans</vt:lpstr>
      <vt:lpstr>System Font Regular</vt:lpstr>
      <vt:lpstr>Skanska Gray (Presentation)</vt:lpstr>
      <vt:lpstr>Skanska White (Documentation)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Thyholt, Marit Kindem</dc:creator>
  <cp:lastModifiedBy>Thyholt, Marit Kindem</cp:lastModifiedBy>
  <cp:revision>8</cp:revision>
  <dcterms:created xsi:type="dcterms:W3CDTF">2022-01-25T13:35:46Z</dcterms:created>
  <dcterms:modified xsi:type="dcterms:W3CDTF">2022-02-01T13:40:14Z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79ec1e-7734-4071-a4b9-9f091c05fa90_Enabled">
    <vt:lpwstr>true</vt:lpwstr>
  </property>
  <property fmtid="{D5CDD505-2E9C-101B-9397-08002B2CF9AE}" pid="3" name="MSIP_Label_6379ec1e-7734-4071-a4b9-9f091c05fa90_SetDate">
    <vt:lpwstr>2021-12-06T07:54:12Z</vt:lpwstr>
  </property>
  <property fmtid="{D5CDD505-2E9C-101B-9397-08002B2CF9AE}" pid="4" name="MSIP_Label_6379ec1e-7734-4071-a4b9-9f091c05fa90_Method">
    <vt:lpwstr>Standard</vt:lpwstr>
  </property>
  <property fmtid="{D5CDD505-2E9C-101B-9397-08002B2CF9AE}" pid="5" name="MSIP_Label_6379ec1e-7734-4071-a4b9-9f091c05fa90_Name">
    <vt:lpwstr>General-No-Marking</vt:lpwstr>
  </property>
  <property fmtid="{D5CDD505-2E9C-101B-9397-08002B2CF9AE}" pid="6" name="MSIP_Label_6379ec1e-7734-4071-a4b9-9f091c05fa90_SiteId">
    <vt:lpwstr>33dab507-5210-4075-805b-f2717d8cfa74</vt:lpwstr>
  </property>
  <property fmtid="{D5CDD505-2E9C-101B-9397-08002B2CF9AE}" pid="7" name="MSIP_Label_6379ec1e-7734-4071-a4b9-9f091c05fa90_ActionId">
    <vt:lpwstr>ffeea1b0-5e4e-4655-9792-f5f4cd19fb97</vt:lpwstr>
  </property>
  <property fmtid="{D5CDD505-2E9C-101B-9397-08002B2CF9AE}" pid="8" name="MSIP_Label_6379ec1e-7734-4071-a4b9-9f091c05fa90_ContentBits">
    <vt:lpwstr>0</vt:lpwstr>
  </property>
</Properties>
</file>